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Default Extension="xlsm" ContentType="application/vnd.ms-excel.sheet.macroEnabled.12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Default Extension="wmv" ContentType="video/x-ms-wmv"/>
  <Override PartName="/customXml/itemProps2.xml" ContentType="application/vnd.openxmlformats-officedocument.customXml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  <p:sldMasterId id="2147483696" r:id="rId5"/>
  </p:sldMasterIdLst>
  <p:notesMasterIdLst>
    <p:notesMasterId r:id="rId18"/>
  </p:notesMasterIdLst>
  <p:sldIdLst>
    <p:sldId id="365" r:id="rId6"/>
    <p:sldId id="366" r:id="rId7"/>
    <p:sldId id="367" r:id="rId8"/>
    <p:sldId id="369" r:id="rId9"/>
    <p:sldId id="368" r:id="rId10"/>
    <p:sldId id="370" r:id="rId11"/>
    <p:sldId id="372" r:id="rId12"/>
    <p:sldId id="371" r:id="rId13"/>
    <p:sldId id="373" r:id="rId14"/>
    <p:sldId id="374" r:id="rId15"/>
    <p:sldId id="375" r:id="rId16"/>
    <p:sldId id="355" r:id="rId17"/>
  </p:sldIdLst>
  <p:sldSz cx="14630400" cy="82296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65311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13062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9593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261244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3265551" algn="l" defTabSz="130622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3918661" algn="l" defTabSz="130622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4571771" algn="l" defTabSz="130622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5224882" algn="l" defTabSz="130622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rformis" initials="d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28" autoAdjust="0"/>
    <p:restoredTop sz="80599" autoAdjust="0"/>
  </p:normalViewPr>
  <p:slideViewPr>
    <p:cSldViewPr snapToGrid="0" showGuides="1">
      <p:cViewPr varScale="1">
        <p:scale>
          <a:sx n="72" d="100"/>
          <a:sy n="72" d="100"/>
        </p:scale>
        <p:origin x="-114" y="-210"/>
      </p:cViewPr>
      <p:guideLst>
        <p:guide orient="horz" pos="2398"/>
        <p:guide pos="579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tableStyles" Target="tableStyles.xml"/><Relationship Id="rId10" Type="http://schemas.openxmlformats.org/officeDocument/2006/relationships/slide" Target="slides/slide5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Macro-Enabled_Worksheet1.xlsm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9.8903645908268777E-5"/>
          <c:y val="1.4797819322408053E-3"/>
          <c:w val="0.99990109635409175"/>
          <c:h val="0.8743953107046295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East</c:v>
                </c:pt>
              </c:strCache>
            </c:strRef>
          </c:tx>
          <c:spPr>
            <a:solidFill>
              <a:schemeClr val="accent6"/>
            </a:solidFill>
            <a:ln w="25400">
              <a:noFill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1991</c:v>
                </c:pt>
                <c:pt idx="1">
                  <c:v>1993</c:v>
                </c:pt>
                <c:pt idx="2">
                  <c:v>1996</c:v>
                </c:pt>
                <c:pt idx="3">
                  <c:v>2007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West</c:v>
                </c:pt>
              </c:strCache>
            </c:strRef>
          </c:tx>
          <c:spPr>
            <a:solidFill>
              <a:schemeClr val="accent2"/>
            </a:solidFill>
            <a:ln w="25400">
              <a:noFill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1991</c:v>
                </c:pt>
                <c:pt idx="1">
                  <c:v>1993</c:v>
                </c:pt>
                <c:pt idx="2">
                  <c:v>1996</c:v>
                </c:pt>
                <c:pt idx="3">
                  <c:v>2007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North</c:v>
                </c:pt>
              </c:strCache>
            </c:strRef>
          </c:tx>
          <c:spPr>
            <a:solidFill>
              <a:schemeClr val="accent5"/>
            </a:solidFill>
            <a:ln w="25400">
              <a:noFill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1991</c:v>
                </c:pt>
                <c:pt idx="1">
                  <c:v>1993</c:v>
                </c:pt>
                <c:pt idx="2">
                  <c:v>1996</c:v>
                </c:pt>
                <c:pt idx="3">
                  <c:v>2007</c:v>
                </c:pt>
              </c:numCache>
            </c:numRef>
          </c:cat>
          <c:val>
            <c:numRef>
              <c:f>Sheet1!$B$4:$E$4</c:f>
              <c:numCache>
                <c:formatCode>General</c:formatCode>
                <c:ptCount val="4"/>
              </c:numCache>
            </c:numRef>
          </c:val>
        </c:ser>
        <c:ser>
          <c:idx val="3"/>
          <c:order val="3"/>
          <c:tx>
            <c:strRef>
              <c:f>Sheet1!$A$5</c:f>
              <c:strCache>
                <c:ptCount val="1"/>
                <c:pt idx="0">
                  <c:v>South</c:v>
                </c:pt>
              </c:strCache>
            </c:strRef>
          </c:tx>
          <c:spPr>
            <a:solidFill>
              <a:schemeClr val="accent1"/>
            </a:solidFill>
            <a:ln w="25400">
              <a:noFill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1991</c:v>
                </c:pt>
                <c:pt idx="1">
                  <c:v>1993</c:v>
                </c:pt>
                <c:pt idx="2">
                  <c:v>1996</c:v>
                </c:pt>
                <c:pt idx="3">
                  <c:v>2007</c:v>
                </c:pt>
              </c:numCache>
            </c:numRef>
          </c:cat>
          <c:val>
            <c:numRef>
              <c:f>Sheet1!$B$5:$E$5</c:f>
              <c:numCache>
                <c:formatCode>General</c:formatCode>
                <c:ptCount val="4"/>
              </c:numCache>
            </c:numRef>
          </c:val>
        </c:ser>
        <c:overlap val="-10"/>
        <c:axId val="168698240"/>
        <c:axId val="178675072"/>
      </c:barChart>
      <c:catAx>
        <c:axId val="168698240"/>
        <c:scaling>
          <c:orientation val="minMax"/>
        </c:scaling>
        <c:delete val="1"/>
        <c:axPos val="b"/>
        <c:minorGridlines/>
        <c:numFmt formatCode="General" sourceLinked="1"/>
        <c:majorTickMark val="none"/>
        <c:tickLblPos val="none"/>
        <c:crossAx val="178675072"/>
        <c:crosses val="autoZero"/>
        <c:lblAlgn val="ctr"/>
        <c:lblOffset val="100"/>
        <c:tickLblSkip val="1"/>
        <c:tickMarkSkip val="1"/>
      </c:catAx>
      <c:valAx>
        <c:axId val="178675072"/>
        <c:scaling>
          <c:orientation val="minMax"/>
        </c:scaling>
        <c:delete val="1"/>
        <c:axPos val="l"/>
        <c:majorGridlines>
          <c:spPr>
            <a:ln w="12700">
              <a:solidFill>
                <a:schemeClr val="bg2"/>
              </a:solidFill>
              <a:prstDash val="solid"/>
            </a:ln>
          </c:spPr>
        </c:majorGridlines>
        <c:numFmt formatCode="General" sourceLinked="1"/>
        <c:majorTickMark val="none"/>
        <c:tickLblPos val="none"/>
        <c:crossAx val="168698240"/>
        <c:crosses val="autoZero"/>
        <c:crossBetween val="between"/>
      </c:valAx>
      <c:spPr>
        <a:solidFill>
          <a:prstClr val="white"/>
        </a:solidFill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700" b="1" i="0" u="none" strike="noStrike" baseline="0">
          <a:solidFill>
            <a:srgbClr val="000000"/>
          </a:solidFill>
          <a:latin typeface="Verdana"/>
          <a:ea typeface="Verdana"/>
          <a:cs typeface="Verdana"/>
        </a:defRPr>
      </a:pPr>
      <a:endParaRPr lang="ru-RU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17D776-7BEB-4C6B-B069-201ABDD8537F}" type="datetimeFigureOut">
              <a:rPr lang="en-US" smtClean="0"/>
              <a:pPr/>
              <a:t>6/13/2011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13E453-3173-463D-BB59-0434CE72303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479645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3E453-3173-463D-BB59-0434CE723033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013E453-3173-463D-BB59-0434CE723033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media" Target="../media/media2.wmv"/><Relationship Id="rId2" Type="http://schemas.openxmlformats.org/officeDocument/2006/relationships/slideMaster" Target="../slideMasters/slideMaster2.xml"/><Relationship Id="rId1" Type="http://schemas.openxmlformats.org/officeDocument/2006/relationships/video" Target="../media/media2.wmv"/><Relationship Id="rId4" Type="http://schemas.openxmlformats.org/officeDocument/2006/relationships/image" Target="../media/image14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Master" Target="../slideMasters/slideMaster2.xml"/><Relationship Id="rId1" Type="http://schemas.openxmlformats.org/officeDocument/2006/relationships/video" Target="../media/media1.wmv"/><Relationship Id="rId6" Type="http://schemas.openxmlformats.org/officeDocument/2006/relationships/image" Target="../media/image10.png"/><Relationship Id="rId5" Type="http://schemas.microsoft.com/office/2007/relationships/media" Target="../media/media1.wmv"/><Relationship Id="rId4" Type="http://schemas.openxmlformats.org/officeDocument/2006/relationships/image" Target="../media/image9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872" y="-12700"/>
            <a:ext cx="4789809" cy="7381405"/>
          </a:xfrm>
          <a:prstGeom prst="rect">
            <a:avLst/>
          </a:prstGeom>
          <a:effectLst>
            <a:outerShdw blurRad="406400" dist="165100" dir="10800000" algn="r" rotWithShape="0">
              <a:prstClr val="black">
                <a:alpha val="32000"/>
              </a:prstClr>
            </a:outerShdw>
          </a:effectLst>
        </p:spPr>
      </p:pic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586741" y="2152652"/>
            <a:ext cx="13451840" cy="500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30519" tIns="65262" rIns="130519" bIns="65262" anchorCtr="1"/>
          <a:lstStyle/>
          <a:p>
            <a:pPr algn="r"/>
            <a:endParaRPr lang="en-US" sz="3400" dirty="0"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22532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364459" y="1312731"/>
            <a:ext cx="4739241" cy="1510107"/>
          </a:xfrm>
        </p:spPr>
        <p:txBody>
          <a:bodyPr anchor="b" anchorCtr="0"/>
          <a:lstStyle>
            <a:lvl1pPr algn="l">
              <a:defRPr>
                <a:effectLst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22533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339851" y="3017820"/>
            <a:ext cx="4744720" cy="1791148"/>
          </a:xfrm>
        </p:spPr>
        <p:txBody>
          <a:bodyPr anchorCtr="0"/>
          <a:lstStyle>
            <a:lvl1pPr marL="0" indent="0" algn="l">
              <a:buFont typeface="Wingdings" pitchFamily="2" charset="2"/>
              <a:buNone/>
              <a:defRPr sz="3200">
                <a:effectLst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3" name="Picture 22"/>
          <p:cNvPicPr>
            <a:picLocks noChangeAspect="1" noChangeArrowheads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2900409" y="311605"/>
            <a:ext cx="1147515" cy="8687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 l="26597" t="96312" r="27156"/>
          <a:stretch/>
        </p:blipFill>
        <p:spPr>
          <a:xfrm>
            <a:off x="9202738" y="7093576"/>
            <a:ext cx="3079519" cy="27369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PTCovers-02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50722"/>
            <a:ext cx="13211693" cy="4923294"/>
          </a:xfrm>
          <a:prstGeom prst="rect">
            <a:avLst/>
          </a:prstGeom>
        </p:spPr>
      </p:pic>
      <p:sp>
        <p:nvSpPr>
          <p:cNvPr id="8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31524" y="2772135"/>
            <a:ext cx="8560036" cy="830997"/>
          </a:xfrm>
        </p:spPr>
        <p:txBody>
          <a:bodyPr wrap="none" anchor="ctr" anchorCtr="0">
            <a:spAutoFit/>
          </a:bodyPr>
          <a:lstStyle>
            <a:lvl1pPr algn="l">
              <a:lnSpc>
                <a:spcPct val="100000"/>
              </a:lnSpc>
              <a:defRPr sz="5400" b="0" i="0">
                <a:solidFill>
                  <a:schemeClr val="bg1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en-US" altLang="ja-JP" dirty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736301" y="3917021"/>
            <a:ext cx="6949440" cy="757130"/>
          </a:xfrm>
        </p:spPr>
        <p:txBody>
          <a:bodyPr wrap="square">
            <a:spAutoFit/>
          </a:bodyPr>
          <a:lstStyle>
            <a:lvl1pPr marL="0" indent="0" algn="l">
              <a:lnSpc>
                <a:spcPts val="3086"/>
              </a:lnSpc>
              <a:spcBef>
                <a:spcPts val="0"/>
              </a:spcBef>
              <a:spcAft>
                <a:spcPts val="0"/>
              </a:spcAft>
              <a:defRPr sz="2900" b="0" i="0">
                <a:solidFill>
                  <a:schemeClr val="bg1"/>
                </a:solidFill>
                <a:latin typeface="Neo Sans Intel"/>
                <a:cs typeface="Neo Sans Intel"/>
              </a:defRPr>
            </a:lvl1pPr>
          </a:lstStyle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0" i="0" dirty="0" smtClean="0">
                <a:latin typeface="Neo Sans Intel"/>
                <a:cs typeface="Neo Sans Intel"/>
              </a:rPr>
              <a:t>Subtitle</a:t>
            </a:r>
            <a:endParaRPr lang="en-US" dirty="0" smtClean="0">
              <a:latin typeface="Verdana" charset="0"/>
            </a:endParaRPr>
          </a:p>
          <a:p>
            <a:pPr>
              <a:lnSpc>
                <a:spcPts val="2160"/>
              </a:lnSpc>
              <a:spcAft>
                <a:spcPts val="0"/>
              </a:spcAft>
            </a:pPr>
            <a:r>
              <a:rPr lang="en-US" sz="2300" b="0" i="0" dirty="0" smtClean="0">
                <a:latin typeface="Neo Sans Intel"/>
                <a:cs typeface="Neo Sans Intel"/>
              </a:rPr>
              <a:t>Additional Info</a:t>
            </a:r>
            <a:endParaRPr lang="en-US" sz="2300" dirty="0" smtClean="0">
              <a:latin typeface="Verdana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7915669"/>
            <a:ext cx="507438" cy="301169"/>
          </a:xfrm>
          <a:prstGeom prst="rect">
            <a:avLst/>
          </a:prstGeom>
          <a:noFill/>
        </p:spPr>
        <p:txBody>
          <a:bodyPr wrap="none" lIns="130615" tIns="65308" rIns="130615" bIns="65308" rtlCol="0">
            <a:spAutoFit/>
          </a:bodyPr>
          <a:lstStyle/>
          <a:p>
            <a:fld id="{435EC5FB-0C8E-4818-A81D-78796ABB4840}" type="slidenum">
              <a:rPr lang="en-US" sz="1100" smtClean="0">
                <a:solidFill>
                  <a:srgbClr val="B4BAB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/>
              <a:t>‹#›</a:t>
            </a:fld>
            <a:endParaRPr lang="en-US" sz="1100" dirty="0">
              <a:solidFill>
                <a:srgbClr val="B4BABD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051" name="Picture 3" descr="C:\Users\marybako\Desktop\20yrs_bckg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40" y="255025"/>
            <a:ext cx="4579533" cy="621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9122804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Option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PPTCovers-03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23443"/>
            <a:ext cx="13348246" cy="3485809"/>
          </a:xfrm>
          <a:prstGeom prst="rect">
            <a:avLst/>
          </a:prstGeom>
        </p:spPr>
      </p:pic>
      <p:sp>
        <p:nvSpPr>
          <p:cNvPr id="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31523" y="3274432"/>
            <a:ext cx="10806413" cy="830997"/>
          </a:xfrm>
        </p:spPr>
        <p:txBody>
          <a:bodyPr wrap="square" anchor="ctr" anchorCtr="0">
            <a:spAutoFit/>
          </a:bodyPr>
          <a:lstStyle>
            <a:lvl1pPr algn="l">
              <a:lnSpc>
                <a:spcPct val="100000"/>
              </a:lnSpc>
              <a:defRPr sz="5400" b="0" i="0">
                <a:solidFill>
                  <a:schemeClr val="bg1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en-US" altLang="ja-JP" dirty="0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735931" y="4500130"/>
            <a:ext cx="6949440" cy="757130"/>
          </a:xfrm>
        </p:spPr>
        <p:txBody>
          <a:bodyPr wrap="square">
            <a:spAutoFit/>
          </a:bodyPr>
          <a:lstStyle>
            <a:lvl1pPr marL="0" indent="0" algn="l">
              <a:lnSpc>
                <a:spcPts val="3086"/>
              </a:lnSpc>
              <a:spcBef>
                <a:spcPts val="0"/>
              </a:spcBef>
              <a:spcAft>
                <a:spcPts val="0"/>
              </a:spcAft>
              <a:defRPr sz="2900">
                <a:solidFill>
                  <a:schemeClr val="bg1"/>
                </a:solidFill>
                <a:latin typeface="Verdana"/>
                <a:cs typeface="Verdana"/>
              </a:defRPr>
            </a:lvl1pPr>
          </a:lstStyle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0" i="0" dirty="0" smtClean="0">
                <a:latin typeface="Neo Sans Intel"/>
                <a:cs typeface="Neo Sans Intel"/>
              </a:rPr>
              <a:t>Subtitle</a:t>
            </a:r>
            <a:endParaRPr lang="en-US" dirty="0" smtClean="0">
              <a:latin typeface="Verdana" charset="0"/>
            </a:endParaRPr>
          </a:p>
          <a:p>
            <a:pPr>
              <a:lnSpc>
                <a:spcPts val="2160"/>
              </a:lnSpc>
              <a:spcAft>
                <a:spcPts val="0"/>
              </a:spcAft>
            </a:pPr>
            <a:r>
              <a:rPr lang="en-US" sz="2300" b="0" i="0" dirty="0" smtClean="0">
                <a:latin typeface="Neo Sans Intel"/>
                <a:cs typeface="Neo Sans Intel"/>
              </a:rPr>
              <a:t>Additional Info</a:t>
            </a:r>
            <a:endParaRPr lang="en-US" sz="2300" dirty="0" smtClean="0">
              <a:latin typeface="Verdana" charset="0"/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0" y="7915669"/>
            <a:ext cx="507438" cy="301169"/>
          </a:xfrm>
          <a:prstGeom prst="rect">
            <a:avLst/>
          </a:prstGeom>
          <a:noFill/>
        </p:spPr>
        <p:txBody>
          <a:bodyPr wrap="none" lIns="130615" tIns="65308" rIns="130615" bIns="65308" rtlCol="0">
            <a:spAutoFit/>
          </a:bodyPr>
          <a:lstStyle/>
          <a:p>
            <a:fld id="{435EC5FB-0C8E-4818-A81D-78796ABB4840}" type="slidenum">
              <a:rPr lang="en-US" sz="1100" smtClean="0">
                <a:solidFill>
                  <a:srgbClr val="B4BAB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/>
              <a:t>‹#›</a:t>
            </a:fld>
            <a:endParaRPr lang="en-US" sz="1100" dirty="0">
              <a:solidFill>
                <a:srgbClr val="B4BABD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3" descr="C:\Users\marybako\Desktop\20yrs_bckg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40" y="255025"/>
            <a:ext cx="4579533" cy="621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38473060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Option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TCovers-04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" y="1443052"/>
            <a:ext cx="13592094" cy="4469736"/>
          </a:xfrm>
          <a:prstGeom prst="rect">
            <a:avLst/>
          </a:prstGeom>
        </p:spPr>
      </p:pic>
      <p:sp>
        <p:nvSpPr>
          <p:cNvPr id="10" name="Rectangle 3"/>
          <p:cNvSpPr>
            <a:spLocks noGrp="1" noChangeArrowheads="1"/>
          </p:cNvSpPr>
          <p:nvPr>
            <p:ph type="ctrTitle"/>
          </p:nvPr>
        </p:nvSpPr>
        <p:spPr>
          <a:xfrm>
            <a:off x="949652" y="3208464"/>
            <a:ext cx="8560036" cy="830997"/>
          </a:xfrm>
        </p:spPr>
        <p:txBody>
          <a:bodyPr wrap="none" anchor="ctr" anchorCtr="0">
            <a:spAutoFit/>
          </a:bodyPr>
          <a:lstStyle>
            <a:lvl1pPr algn="l">
              <a:lnSpc>
                <a:spcPct val="100000"/>
              </a:lnSpc>
              <a:defRPr sz="5400" b="0" i="0">
                <a:solidFill>
                  <a:schemeClr val="bg1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altLang="ja-JP" dirty="0" smtClean="0"/>
              <a:t>Click to edit Master title style</a:t>
            </a:r>
            <a:endParaRPr lang="en-US" altLang="ja-JP" dirty="0"/>
          </a:p>
        </p:txBody>
      </p:sp>
      <p:sp>
        <p:nvSpPr>
          <p:cNvPr id="11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947733" y="4379777"/>
            <a:ext cx="6949440" cy="757130"/>
          </a:xfrm>
        </p:spPr>
        <p:txBody>
          <a:bodyPr wrap="square">
            <a:spAutoFit/>
          </a:bodyPr>
          <a:lstStyle>
            <a:lvl1pPr marL="0" indent="0" algn="l">
              <a:lnSpc>
                <a:spcPts val="3086"/>
              </a:lnSpc>
              <a:spcBef>
                <a:spcPts val="0"/>
              </a:spcBef>
              <a:spcAft>
                <a:spcPts val="0"/>
              </a:spcAft>
              <a:defRPr sz="2900" b="0" i="0">
                <a:solidFill>
                  <a:schemeClr val="bg1"/>
                </a:solidFill>
                <a:latin typeface="Neo Sans Intel Medium"/>
                <a:cs typeface="Neo Sans Intel Medium"/>
              </a:defRPr>
            </a:lvl1pPr>
          </a:lstStyle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b="0" i="0" dirty="0" smtClean="0">
                <a:latin typeface="Neo Sans Intel"/>
                <a:cs typeface="Neo Sans Intel"/>
              </a:rPr>
              <a:t>Subtitle</a:t>
            </a:r>
            <a:endParaRPr lang="en-US" dirty="0" smtClean="0">
              <a:latin typeface="Verdana" charset="0"/>
            </a:endParaRPr>
          </a:p>
          <a:p>
            <a:pPr>
              <a:lnSpc>
                <a:spcPts val="2160"/>
              </a:lnSpc>
              <a:spcAft>
                <a:spcPts val="0"/>
              </a:spcAft>
            </a:pPr>
            <a:r>
              <a:rPr lang="en-US" sz="2300" b="0" i="0" dirty="0" smtClean="0">
                <a:latin typeface="Neo Sans Intel"/>
                <a:cs typeface="Neo Sans Intel"/>
              </a:rPr>
              <a:t>Additional Info</a:t>
            </a:r>
            <a:endParaRPr lang="en-US" sz="2300" dirty="0" smtClean="0">
              <a:latin typeface="Verdana" charset="0"/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0" y="7915669"/>
            <a:ext cx="507438" cy="301169"/>
          </a:xfrm>
          <a:prstGeom prst="rect">
            <a:avLst/>
          </a:prstGeom>
          <a:noFill/>
        </p:spPr>
        <p:txBody>
          <a:bodyPr wrap="none" lIns="130615" tIns="65308" rIns="130615" bIns="65308" rtlCol="0">
            <a:spAutoFit/>
          </a:bodyPr>
          <a:lstStyle/>
          <a:p>
            <a:fld id="{435EC5FB-0C8E-4818-A81D-78796ABB4840}" type="slidenum">
              <a:rPr lang="en-US" sz="1100" smtClean="0">
                <a:solidFill>
                  <a:srgbClr val="B4BABD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/>
              <a:t>‹#›</a:t>
            </a:fld>
            <a:endParaRPr lang="en-US" sz="1100" dirty="0">
              <a:solidFill>
                <a:srgbClr val="B4BABD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2" name="Picture 3" descr="C:\Users\marybako\Desktop\20yrs_bckg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7040" y="255025"/>
            <a:ext cx="4579533" cy="621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59396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Divider">
    <p:bg>
      <p:bgPr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3017523"/>
            <a:ext cx="10363200" cy="163449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5400" b="0" i="0" cap="none">
                <a:solidFill>
                  <a:srgbClr val="FFFFFF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dirty="0" smtClean="0"/>
              <a:t>Click To Edit Section Divider title Style</a:t>
            </a:r>
            <a:endParaRPr lang="en-US" dirty="0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1926" y="7863840"/>
            <a:ext cx="66548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100" b="0">
                <a:solidFill>
                  <a:schemeClr val="bg1"/>
                </a:solidFill>
                <a:latin typeface="Neo Sans Intel Light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B44C7BE5-B578-44C2-B697-AD60B2F34A37}" type="slidenum">
              <a:rPr lang="ja-JP" alt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68095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Divider-option 2">
    <p:bg>
      <p:bgPr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3017523"/>
            <a:ext cx="7404410" cy="163449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5400" b="0" i="0" cap="none">
                <a:solidFill>
                  <a:srgbClr val="FFFFFF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dirty="0" smtClean="0"/>
              <a:t>Click To Edit Section Divider title Style</a:t>
            </a:r>
            <a:endParaRPr lang="en-US" dirty="0"/>
          </a:p>
        </p:txBody>
      </p:sp>
      <p:sp>
        <p:nvSpPr>
          <p:cNvPr id="15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1926" y="7863840"/>
            <a:ext cx="66548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100" b="0">
                <a:solidFill>
                  <a:schemeClr val="bg1"/>
                </a:solidFill>
                <a:latin typeface="Neo Sans Intel Light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B44C7BE5-B578-44C2-B697-AD60B2F34A37}" type="slidenum">
              <a:rPr lang="ja-JP" alt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pic>
        <p:nvPicPr>
          <p:cNvPr id="5" name="earth_radar_slide2.mo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3"/>
              </p:ext>
            </p:extLst>
          </p:nvPr>
        </p:nvPicPr>
        <p:blipFill>
          <a:blip r:embed="rId4" cstate="print">
            <a:lum bright="-4000" contrast="12000"/>
          </a:blip>
          <a:stretch>
            <a:fillRect/>
          </a:stretch>
        </p:blipFill>
        <p:spPr>
          <a:xfrm>
            <a:off x="10388602" y="0"/>
            <a:ext cx="4241800" cy="82296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5612276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Divider-option 3">
    <p:bg>
      <p:bgPr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1926" y="7863840"/>
            <a:ext cx="66548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100" b="0">
                <a:solidFill>
                  <a:schemeClr val="bg1"/>
                </a:solidFill>
                <a:latin typeface="Neo Sans Intel Light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B44C7BE5-B578-44C2-B697-AD60B2F34A37}" type="slidenum">
              <a:rPr lang="ja-JP" alt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4630400" cy="82296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419945" y="701043"/>
            <a:ext cx="7404410" cy="163449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5100" b="0" i="0" cap="none">
                <a:solidFill>
                  <a:srgbClr val="FFFFFF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dirty="0" smtClean="0"/>
              <a:t>Click To Edit Section Divider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2403927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3988331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28981" y="1655447"/>
            <a:ext cx="6459219" cy="5444490"/>
          </a:xfrm>
        </p:spPr>
        <p:txBody>
          <a:bodyPr/>
          <a:lstStyle>
            <a:lvl1pPr marL="0" indent="0">
              <a:defRPr sz="29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2040" y="1655447"/>
            <a:ext cx="6461760" cy="5444490"/>
          </a:xfrm>
        </p:spPr>
        <p:txBody>
          <a:bodyPr/>
          <a:lstStyle>
            <a:lvl1pPr marL="0" indent="0">
              <a:defRPr sz="29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430468040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249425754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033831746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hank You">
    <p:bg>
      <p:bgPr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31520" y="3017523"/>
            <a:ext cx="10363200" cy="1634490"/>
          </a:xfrm>
        </p:spPr>
        <p:txBody>
          <a:bodyPr anchor="ctr" anchorCtr="0"/>
          <a:lstStyle>
            <a:lvl1pPr algn="l">
              <a:lnSpc>
                <a:spcPct val="100000"/>
              </a:lnSpc>
              <a:defRPr sz="5700" b="0" i="0" cap="none">
                <a:solidFill>
                  <a:srgbClr val="FFFFFF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dirty="0" smtClean="0"/>
              <a:t>Thank You</a:t>
            </a:r>
            <a:endParaRPr lang="en-US" dirty="0"/>
          </a:p>
        </p:txBody>
      </p:sp>
      <p:pic>
        <p:nvPicPr>
          <p:cNvPr id="5" name="Picture 4" descr="Intel_logo_white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2753061" y="361649"/>
            <a:ext cx="1390854" cy="687811"/>
          </a:xfrm>
          <a:prstGeom prst="rect">
            <a:avLst/>
          </a:prstGeom>
        </p:spPr>
      </p:pic>
      <p:sp>
        <p:nvSpPr>
          <p:cNvPr id="6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21926" y="7863840"/>
            <a:ext cx="665480" cy="365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algn="ctr" eaLnBrk="0" hangingPunct="0">
              <a:defRPr sz="1100" b="0">
                <a:solidFill>
                  <a:schemeClr val="bg1"/>
                </a:solidFill>
                <a:latin typeface="Neo Sans Intel Light" pitchFamily="34" charset="0"/>
                <a:ea typeface="MS PGothic" pitchFamily="34" charset="-128"/>
                <a:cs typeface="Arial" pitchFamily="34" charset="0"/>
              </a:defRPr>
            </a:lvl1pPr>
          </a:lstStyle>
          <a:p>
            <a:pPr>
              <a:defRPr/>
            </a:pPr>
            <a:fld id="{B44C7BE5-B578-44C2-B697-AD60B2F34A37}" type="slidenum">
              <a:rPr lang="ja-JP" altLang="en-US" smtClean="0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 altLang="ja-JP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38033921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White Logo">
    <p:bg>
      <p:bgPr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marybako\Desktop\20yrs_bckg 2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346" y="2359790"/>
            <a:ext cx="6885941" cy="3848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5814265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Final Slide with Blue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C:\Users\marybako\Desktop\20yrs_bckg 3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86347" y="2279390"/>
            <a:ext cx="6885939" cy="38481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53296788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2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/>
            </a:lvl1pPr>
            <a:lvl2pPr marL="653077" indent="0">
              <a:buNone/>
              <a:defRPr sz="2600"/>
            </a:lvl2pPr>
            <a:lvl3pPr marL="1306155" indent="0">
              <a:buNone/>
              <a:defRPr sz="2300"/>
            </a:lvl3pPr>
            <a:lvl4pPr marL="1959233" indent="0">
              <a:buNone/>
              <a:defRPr sz="2000"/>
            </a:lvl4pPr>
            <a:lvl5pPr marL="2612311" indent="0">
              <a:buNone/>
              <a:defRPr sz="2000"/>
            </a:lvl5pPr>
            <a:lvl6pPr marL="3265388" indent="0">
              <a:buNone/>
              <a:defRPr sz="2000"/>
            </a:lvl6pPr>
            <a:lvl7pPr marL="3918465" indent="0">
              <a:buNone/>
              <a:defRPr sz="2000"/>
            </a:lvl7pPr>
            <a:lvl8pPr marL="4571543" indent="0">
              <a:buNone/>
              <a:defRPr sz="2000"/>
            </a:lvl8pPr>
            <a:lvl9pPr marL="5224620" indent="0">
              <a:buNone/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1520" y="1920240"/>
            <a:ext cx="6461760" cy="543115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437120" y="1920240"/>
            <a:ext cx="6461760" cy="543115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53077" indent="0">
              <a:buNone/>
              <a:defRPr sz="2900" b="1"/>
            </a:lvl2pPr>
            <a:lvl3pPr marL="1306155" indent="0">
              <a:buNone/>
              <a:defRPr sz="2600" b="1"/>
            </a:lvl3pPr>
            <a:lvl4pPr marL="1959233" indent="0">
              <a:buNone/>
              <a:defRPr sz="2300" b="1"/>
            </a:lvl4pPr>
            <a:lvl5pPr marL="2612311" indent="0">
              <a:buNone/>
              <a:defRPr sz="2300" b="1"/>
            </a:lvl5pPr>
            <a:lvl6pPr marL="3265388" indent="0">
              <a:buNone/>
              <a:defRPr sz="2300" b="1"/>
            </a:lvl6pPr>
            <a:lvl7pPr marL="3918465" indent="0">
              <a:buNone/>
              <a:defRPr sz="2300" b="1"/>
            </a:lvl7pPr>
            <a:lvl8pPr marL="4571543" indent="0">
              <a:buNone/>
              <a:defRPr sz="2300" b="1"/>
            </a:lvl8pPr>
            <a:lvl9pPr marL="5224620" indent="0">
              <a:buNone/>
              <a:defRPr sz="23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2" y="1842136"/>
            <a:ext cx="6466840" cy="76771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53077" indent="0">
              <a:buNone/>
              <a:defRPr sz="2900" b="1"/>
            </a:lvl2pPr>
            <a:lvl3pPr marL="1306155" indent="0">
              <a:buNone/>
              <a:defRPr sz="2600" b="1"/>
            </a:lvl3pPr>
            <a:lvl4pPr marL="1959233" indent="0">
              <a:buNone/>
              <a:defRPr sz="2300" b="1"/>
            </a:lvl4pPr>
            <a:lvl5pPr marL="2612311" indent="0">
              <a:buNone/>
              <a:defRPr sz="2300" b="1"/>
            </a:lvl5pPr>
            <a:lvl6pPr marL="3265388" indent="0">
              <a:buNone/>
              <a:defRPr sz="2300" b="1"/>
            </a:lvl6pPr>
            <a:lvl7pPr marL="3918465" indent="0">
              <a:buNone/>
              <a:defRPr sz="2300" b="1"/>
            </a:lvl7pPr>
            <a:lvl8pPr marL="4571543" indent="0">
              <a:buNone/>
              <a:defRPr sz="2300" b="1"/>
            </a:lvl8pPr>
            <a:lvl9pPr marL="5224620" indent="0">
              <a:buNone/>
              <a:defRPr sz="23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2" y="2609850"/>
            <a:ext cx="6466840" cy="474154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1742" y="1233170"/>
            <a:ext cx="7604066" cy="575691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6315844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PTCovers-01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5472"/>
            <a:ext cx="13231200" cy="4586784"/>
          </a:xfrm>
          <a:prstGeom prst="rect">
            <a:avLst/>
          </a:prstGeom>
        </p:spPr>
      </p:pic>
      <p:sp>
        <p:nvSpPr>
          <p:cNvPr id="48131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96271" y="1234532"/>
            <a:ext cx="7208705" cy="830997"/>
          </a:xfrm>
        </p:spPr>
        <p:txBody>
          <a:bodyPr wrap="none" anchor="ctr" anchorCtr="0">
            <a:spAutoFit/>
          </a:bodyPr>
          <a:lstStyle>
            <a:lvl1pPr algn="l">
              <a:lnSpc>
                <a:spcPct val="100000"/>
              </a:lnSpc>
              <a:defRPr sz="5400" b="0" i="0">
                <a:solidFill>
                  <a:schemeClr val="bg1"/>
                </a:solidFill>
                <a:latin typeface="Neo Sans Intel"/>
                <a:cs typeface="Neo Sans Intel"/>
              </a:defRPr>
            </a:lvl1pPr>
          </a:lstStyle>
          <a:p>
            <a:r>
              <a:rPr lang="en-US" altLang="ja-JP" dirty="0" smtClean="0"/>
              <a:t>Click to edit Master style</a:t>
            </a:r>
            <a:endParaRPr lang="en-US" altLang="ja-JP" dirty="0"/>
          </a:p>
        </p:txBody>
      </p:sp>
      <p:sp>
        <p:nvSpPr>
          <p:cNvPr id="48132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702834" y="2223067"/>
            <a:ext cx="8128288" cy="1139286"/>
          </a:xfrm>
        </p:spPr>
        <p:txBody>
          <a:bodyPr wrap="square">
            <a:spAutoFit/>
          </a:bodyPr>
          <a:lstStyle>
            <a:lvl1pPr marL="0" indent="0" algn="l">
              <a:lnSpc>
                <a:spcPts val="3086"/>
              </a:lnSpc>
              <a:spcBef>
                <a:spcPts val="0"/>
              </a:spcBef>
              <a:spcAft>
                <a:spcPts val="0"/>
              </a:spcAft>
              <a:defRPr sz="2900" b="0" i="0">
                <a:solidFill>
                  <a:schemeClr val="bg1"/>
                </a:solidFill>
                <a:latin typeface="Neo Sans Intel Medium"/>
                <a:cs typeface="Neo Sans Intel"/>
              </a:defRPr>
            </a:lvl1pPr>
          </a:lstStyle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dirty="0" smtClean="0">
                <a:latin typeface="Verdana" charset="0"/>
              </a:rPr>
              <a:t>Subtitle</a:t>
            </a:r>
          </a:p>
          <a:p>
            <a:pPr>
              <a:lnSpc>
                <a:spcPts val="2160"/>
              </a:lnSpc>
              <a:spcAft>
                <a:spcPts val="0"/>
              </a:spcAft>
            </a:pPr>
            <a:r>
              <a:rPr lang="en-US" sz="2300" dirty="0" smtClean="0">
                <a:latin typeface="Verdana" charset="0"/>
              </a:rPr>
              <a:t>Additional Info</a:t>
            </a:r>
            <a:endParaRPr lang="en-US" dirty="0" smtClean="0">
              <a:latin typeface="Verdana" charset="0"/>
            </a:endParaRPr>
          </a:p>
          <a:p>
            <a:endParaRPr lang="en-US" dirty="0"/>
          </a:p>
        </p:txBody>
      </p:sp>
      <p:pic>
        <p:nvPicPr>
          <p:cNvPr id="9" name="Picture 3" descr="C:\Users\marybako\Desktop\20yrs_bckg.png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040" y="255025"/>
            <a:ext cx="4579533" cy="621143"/>
          </a:xfrm>
          <a:prstGeom prst="rect">
            <a:avLst/>
          </a:prstGeom>
          <a:noFill/>
        </p:spPr>
      </p:pic>
      <p:pic>
        <p:nvPicPr>
          <p:cNvPr id="15" name="earth_radar_title2.mov">
            <a:hlinkClick r:id="" action="ppaction://media"/>
          </p:cNvPr>
          <p:cNvPicPr>
            <a:picLocks noChangeAspect="1"/>
          </p:cNvPicPr>
          <p:nvPr userDrawn="1">
            <a:videoFile r:link="rId1"/>
            <p:extLst>
              <p:ext uri="{DAA4B4D4-6D71-4841-9C94-3DE7FCFB9230}">
                <p14:media xmlns="" xmlns:p14="http://schemas.microsoft.com/office/powerpoint/2010/main" r:embed="rId5"/>
              </p:ext>
            </p:extLst>
          </p:nvPr>
        </p:nvPicPr>
        <p:blipFill>
          <a:blip r:embed="rId6" cstate="print">
            <a:lum bright="-4000" contrast="12000"/>
          </a:blip>
          <a:stretch>
            <a:fillRect/>
          </a:stretch>
        </p:blipFill>
        <p:spPr>
          <a:xfrm>
            <a:off x="740331" y="3156334"/>
            <a:ext cx="11462963" cy="465682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0835988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14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6" Type="http://schemas.openxmlformats.org/officeDocument/2006/relationships/image" Target="../media/image7.png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3" name="Rectangle 17"/>
          <p:cNvSpPr>
            <a:spLocks noChangeArrowheads="1"/>
          </p:cNvSpPr>
          <p:nvPr/>
        </p:nvSpPr>
        <p:spPr bwMode="auto">
          <a:xfrm>
            <a:off x="584202" y="457202"/>
            <a:ext cx="13456920" cy="1588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31425" tIns="65715" rIns="131425" bIns="65715" anchor="ctr" anchorCtr="1"/>
          <a:lstStyle/>
          <a:p>
            <a:pPr>
              <a:lnSpc>
                <a:spcPct val="90000"/>
              </a:lnSpc>
              <a:spcBef>
                <a:spcPct val="0"/>
              </a:spcBef>
              <a:buClrTx/>
              <a:buFontTx/>
              <a:buNone/>
            </a:pPr>
            <a:endParaRPr lang="en-US" sz="4600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 pitchFamily="34" charset="0"/>
            </a:endParaRPr>
          </a:p>
        </p:txBody>
      </p:sp>
      <p:sp>
        <p:nvSpPr>
          <p:cNvPr id="4114" name="Rectangle 18"/>
          <p:cNvSpPr>
            <a:spLocks noChangeArrowheads="1"/>
          </p:cNvSpPr>
          <p:nvPr/>
        </p:nvSpPr>
        <p:spPr bwMode="auto">
          <a:xfrm>
            <a:off x="586741" y="2152652"/>
            <a:ext cx="13451840" cy="5002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30519" tIns="65262" rIns="130519" bIns="65262" anchorCtr="1"/>
          <a:lstStyle/>
          <a:p>
            <a:pPr marL="322004" indent="-322004" algn="l">
              <a:buFont typeface="Wingdings" pitchFamily="2" charset="2"/>
              <a:buChar char=""/>
            </a:pPr>
            <a:endParaRPr lang="en-US" sz="3400" dirty="0">
              <a:effectLst>
                <a:outerShdw blurRad="38100" dist="38100" dir="2700000" algn="tl">
                  <a:srgbClr val="000000"/>
                </a:outerShdw>
              </a:effectLst>
              <a:latin typeface="Neo Sans Intel" pitchFamily="34" charset="0"/>
            </a:endParaRPr>
          </a:p>
        </p:txBody>
      </p: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731520" y="329566"/>
            <a:ext cx="1316736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15" tIns="65308" rIns="130615" bIns="6530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731520" y="1920240"/>
            <a:ext cx="13167360" cy="5431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15" tIns="65308" rIns="130615" bIns="65308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pic>
        <p:nvPicPr>
          <p:cNvPr id="9" name="Picture 22"/>
          <p:cNvPicPr>
            <a:picLocks noChangeAspect="1" noChangeArrowheads="1"/>
          </p:cNvPicPr>
          <p:nvPr userDrawn="1"/>
        </p:nvPicPr>
        <p:blipFill>
          <a:blip r:embed="rId11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 bwMode="black">
          <a:xfrm>
            <a:off x="13308864" y="7342908"/>
            <a:ext cx="1147515" cy="868765"/>
          </a:xfrm>
          <a:prstGeom prst="rect">
            <a:avLst/>
          </a:prstGeom>
          <a:noFill/>
          <a:ln>
            <a:noFill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73" r:id="rId8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2pPr>
      <a:lvl3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3pPr>
      <a:lvl4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4pPr>
      <a:lvl5pPr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5pPr>
      <a:lvl6pPr marL="653077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6pPr>
      <a:lvl7pPr marL="1306155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7pPr>
      <a:lvl8pPr marL="1959233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8pPr>
      <a:lvl9pPr marL="2612311" algn="ctr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6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Neo Sans Intel Medium" pitchFamily="34" charset="0"/>
          <a:cs typeface="Arial" charset="0"/>
        </a:defRPr>
      </a:lvl9pPr>
    </p:titleStyle>
    <p:bodyStyle>
      <a:lvl1pPr marL="322004" indent="-32200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Arial" pitchFamily="34" charset="0"/>
        <a:buChar char="•"/>
        <a:defRPr sz="36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814081" indent="-32200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3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2pPr>
      <a:lvl3pPr marL="1306155" indent="-322004" algn="l" rtl="0" eaLnBrk="1" fontAlgn="base" hangingPunct="1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cs typeface="+mn-cs"/>
        </a:defRPr>
      </a:lvl3pPr>
      <a:lvl4pPr marL="1975107" indent="-342413" algn="l" rtl="0" eaLnBrk="1" fontAlgn="base" hangingPunct="1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4pPr>
      <a:lvl5pPr marL="2467182" indent="-328808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5pPr>
      <a:lvl6pPr marL="3120260" indent="-328808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6pPr>
      <a:lvl7pPr marL="3773337" indent="-328808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7pPr>
      <a:lvl8pPr marL="4426414" indent="-328808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8pPr>
      <a:lvl9pPr marL="5079492" indent="-328808" algn="l" rtl="0" eaLnBrk="1" fontAlgn="base" hangingPunct="1">
        <a:spcBef>
          <a:spcPct val="20000"/>
        </a:spcBef>
        <a:spcAft>
          <a:spcPct val="0"/>
        </a:spcAft>
        <a:buChar char="•"/>
        <a:defRPr sz="29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+mn-cs"/>
        </a:defRPr>
      </a:lvl9pPr>
    </p:bodyStyle>
    <p:otherStyle>
      <a:defPPr>
        <a:defRPr lang="en-US"/>
      </a:defPPr>
      <a:lvl1pPr marL="0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077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155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233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311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388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465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3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620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26440" y="491490"/>
            <a:ext cx="1316736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28981" y="1655447"/>
            <a:ext cx="13164819" cy="5444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Click to edit Master text styles</a:t>
            </a:r>
          </a:p>
          <a:p>
            <a:pPr lvl="1"/>
            <a:r>
              <a:rPr lang="en-US" altLang="ja-JP" dirty="0" smtClean="0"/>
              <a:t>Second level</a:t>
            </a:r>
          </a:p>
          <a:p>
            <a:pPr lvl="2"/>
            <a:r>
              <a:rPr lang="en-US" altLang="ja-JP" dirty="0" smtClean="0"/>
              <a:t>Third level</a:t>
            </a:r>
          </a:p>
          <a:p>
            <a:pPr lvl="3"/>
            <a:r>
              <a:rPr lang="en-US" altLang="ja-JP" dirty="0" smtClean="0"/>
              <a:t>Fourth level</a:t>
            </a:r>
          </a:p>
          <a:p>
            <a:pPr lvl="4"/>
            <a:r>
              <a:rPr lang="en-US" altLang="ja-JP" dirty="0" smtClean="0"/>
              <a:t>Fifth level</a:t>
            </a:r>
          </a:p>
        </p:txBody>
      </p:sp>
      <p:pic>
        <p:nvPicPr>
          <p:cNvPr id="5" name="Picture 4" descr="Intel_footer_121410.png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0" y="7635241"/>
            <a:ext cx="14630400" cy="59436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0" y="7915669"/>
            <a:ext cx="449729" cy="301169"/>
          </a:xfrm>
          <a:prstGeom prst="rect">
            <a:avLst/>
          </a:prstGeom>
          <a:noFill/>
        </p:spPr>
        <p:txBody>
          <a:bodyPr wrap="none" lIns="130615" tIns="65308" rIns="130615" bIns="65308" rtlCol="0">
            <a:spAutoFit/>
          </a:bodyPr>
          <a:lstStyle/>
          <a:p>
            <a:fld id="{435EC5FB-0C8E-4818-A81D-78796ABB4840}" type="slidenum">
              <a:rPr lang="en-US" sz="1100" smtClean="0">
                <a:solidFill>
                  <a:srgbClr val="FFFFFF"/>
                </a:solidFill>
                <a:latin typeface="Neo Sans Intel"/>
                <a:ea typeface="Verdana" pitchFamily="34" charset="0"/>
                <a:cs typeface="Neo Sans Intel"/>
              </a:rPr>
              <a:pPr/>
              <a:t>‹#›</a:t>
            </a:fld>
            <a:endParaRPr lang="en-US" sz="1100" dirty="0">
              <a:solidFill>
                <a:srgbClr val="FFFFFF"/>
              </a:solidFill>
              <a:latin typeface="Neo Sans Intel"/>
              <a:ea typeface="Verdana" pitchFamily="34" charset="0"/>
              <a:cs typeface="Neo Sans Intel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9725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4300" b="0" i="0">
          <a:solidFill>
            <a:schemeClr val="accent1"/>
          </a:solidFill>
          <a:latin typeface="Neo Sans Intel"/>
          <a:ea typeface="+mj-ea"/>
          <a:cs typeface="Neo Sans Intel"/>
        </a:defRPr>
      </a:lvl1pPr>
      <a:lvl2pPr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2pPr>
      <a:lvl3pPr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3pPr>
      <a:lvl4pPr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4pPr>
      <a:lvl5pPr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5pPr>
      <a:lvl6pPr marL="653077"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6pPr>
      <a:lvl7pPr marL="1306155"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7pPr>
      <a:lvl8pPr marL="1959233"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8pPr>
      <a:lvl9pPr marL="2612311" algn="l" rtl="0" eaLnBrk="1" fontAlgn="base" hangingPunct="1">
        <a:lnSpc>
          <a:spcPts val="3714"/>
        </a:lnSpc>
        <a:spcBef>
          <a:spcPct val="0"/>
        </a:spcBef>
        <a:spcAft>
          <a:spcPct val="0"/>
        </a:spcAft>
        <a:defRPr sz="3400">
          <a:solidFill>
            <a:schemeClr val="hlink"/>
          </a:solidFill>
          <a:latin typeface="Neo Sans Intel Medium" pitchFamily="34" charset="0"/>
          <a:cs typeface="Arial" pitchFamily="34" charset="0"/>
        </a:defRPr>
      </a:lvl9pPr>
    </p:titleStyle>
    <p:bodyStyle>
      <a:lvl1pPr marL="0" indent="0" algn="l" rtl="0" eaLnBrk="1" fontAlgn="base" hangingPunct="1">
        <a:spcBef>
          <a:spcPct val="75000"/>
        </a:spcBef>
        <a:spcAft>
          <a:spcPct val="0"/>
        </a:spcAft>
        <a:defRPr sz="3400" b="0" i="0">
          <a:solidFill>
            <a:schemeClr val="tx1"/>
          </a:solidFill>
          <a:latin typeface="Neo Sans Intel"/>
          <a:ea typeface="+mn-ea"/>
          <a:cs typeface="Neo Sans Intel"/>
        </a:defRPr>
      </a:lvl1pPr>
      <a:lvl2pPr marL="265314" indent="-263045" algn="l" rtl="0" eaLnBrk="1" fontAlgn="base" hangingPunct="1">
        <a:spcBef>
          <a:spcPct val="40000"/>
        </a:spcBef>
        <a:spcAft>
          <a:spcPct val="0"/>
        </a:spcAft>
        <a:buClr>
          <a:schemeClr val="tx1"/>
        </a:buClr>
        <a:buFont typeface="Times" pitchFamily="18" charset="0"/>
        <a:buChar char="•"/>
        <a:defRPr sz="3100" b="0" i="0">
          <a:solidFill>
            <a:schemeClr val="tx1"/>
          </a:solidFill>
          <a:latin typeface="Neo Sans Intel"/>
          <a:cs typeface="Neo Sans Intel"/>
        </a:defRPr>
      </a:lvl2pPr>
      <a:lvl3pPr marL="591852" indent="-324272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Neo Sans Intel" pitchFamily="34" charset="0"/>
        <a:buChar char="–"/>
        <a:defRPr sz="2900" b="0" i="0">
          <a:solidFill>
            <a:schemeClr val="tx1"/>
          </a:solidFill>
          <a:latin typeface="Neo Sans Intel"/>
          <a:cs typeface="Neo Sans Intel"/>
        </a:defRPr>
      </a:lvl3pPr>
      <a:lvl4pPr marL="811811" indent="-217692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Font typeface="Neo Sans Intel" pitchFamily="34" charset="0"/>
        <a:buChar char="–"/>
        <a:defRPr sz="2600" b="0" i="0">
          <a:solidFill>
            <a:schemeClr val="tx1"/>
          </a:solidFill>
          <a:latin typeface="Neo Sans Intel"/>
          <a:cs typeface="Neo Sans Intel"/>
        </a:defRPr>
      </a:lvl4pPr>
      <a:lvl5pPr marL="1088463" indent="-27438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600" b="0" i="0">
          <a:solidFill>
            <a:schemeClr val="tx1"/>
          </a:solidFill>
          <a:latin typeface="Neo Sans Intel"/>
          <a:cs typeface="Neo Sans Intel"/>
        </a:defRPr>
      </a:lvl5pPr>
      <a:lvl6pPr marL="1741540" indent="-27438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300">
          <a:solidFill>
            <a:schemeClr val="tx1"/>
          </a:solidFill>
          <a:latin typeface="+mn-lt"/>
          <a:cs typeface="+mn-cs"/>
        </a:defRPr>
      </a:lvl6pPr>
      <a:lvl7pPr marL="2394617" indent="-27438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300">
          <a:solidFill>
            <a:schemeClr val="tx1"/>
          </a:solidFill>
          <a:latin typeface="+mn-lt"/>
          <a:cs typeface="+mn-cs"/>
        </a:defRPr>
      </a:lvl7pPr>
      <a:lvl8pPr marL="3047696" indent="-27438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300">
          <a:solidFill>
            <a:schemeClr val="tx1"/>
          </a:solidFill>
          <a:latin typeface="+mn-lt"/>
          <a:cs typeface="+mn-cs"/>
        </a:defRPr>
      </a:lvl8pPr>
      <a:lvl9pPr marL="3700774" indent="-274385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 sz="23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077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155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233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311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388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465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543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620" algn="l" defTabSz="1306155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12" Type="http://schemas.openxmlformats.org/officeDocument/2006/relationships/image" Target="../media/image62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11" Type="http://schemas.openxmlformats.org/officeDocument/2006/relationships/image" Target="../media/image61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gif"/><Relationship Id="rId13" Type="http://schemas.openxmlformats.org/officeDocument/2006/relationships/image" Target="../media/image32.png"/><Relationship Id="rId18" Type="http://schemas.openxmlformats.org/officeDocument/2006/relationships/image" Target="../media/image37.png"/><Relationship Id="rId3" Type="http://schemas.openxmlformats.org/officeDocument/2006/relationships/image" Target="../media/image22.jpeg"/><Relationship Id="rId7" Type="http://schemas.openxmlformats.org/officeDocument/2006/relationships/image" Target="../media/image26.png"/><Relationship Id="rId12" Type="http://schemas.openxmlformats.org/officeDocument/2006/relationships/image" Target="../media/image31.gif"/><Relationship Id="rId17" Type="http://schemas.openxmlformats.org/officeDocument/2006/relationships/image" Target="../media/image36.png"/><Relationship Id="rId2" Type="http://schemas.openxmlformats.org/officeDocument/2006/relationships/chart" Target="../charts/chart1.xml"/><Relationship Id="rId16" Type="http://schemas.openxmlformats.org/officeDocument/2006/relationships/image" Target="../media/image35.png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png"/><Relationship Id="rId10" Type="http://schemas.openxmlformats.org/officeDocument/2006/relationships/image" Target="../media/image29.jpeg"/><Relationship Id="rId19" Type="http://schemas.openxmlformats.org/officeDocument/2006/relationships/image" Target="../media/image38.jpeg"/><Relationship Id="rId4" Type="http://schemas.openxmlformats.org/officeDocument/2006/relationships/image" Target="../media/image23.jpeg"/><Relationship Id="rId9" Type="http://schemas.openxmlformats.org/officeDocument/2006/relationships/image" Target="../media/image28.gif"/><Relationship Id="rId1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3" Type="http://schemas.openxmlformats.org/officeDocument/2006/relationships/image" Target="../media/image45.jpe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306403" y="1109531"/>
            <a:ext cx="4739241" cy="1510107"/>
          </a:xfrm>
        </p:spPr>
        <p:txBody>
          <a:bodyPr/>
          <a:lstStyle/>
          <a:p>
            <a:r>
              <a:rPr lang="en-US" dirty="0" smtClean="0"/>
              <a:t>Intel Russia</a:t>
            </a:r>
            <a:br>
              <a:rPr lang="en-US" dirty="0" smtClean="0"/>
            </a:br>
            <a:r>
              <a:rPr lang="en-US" dirty="0" smtClean="0"/>
              <a:t>20</a:t>
            </a:r>
            <a:r>
              <a:rPr lang="en-US" baseline="30000" dirty="0" smtClean="0"/>
              <a:t>th</a:t>
            </a:r>
            <a:r>
              <a:rPr lang="en-US" dirty="0" smtClean="0"/>
              <a:t> Anniversary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281795" y="3026892"/>
            <a:ext cx="4744720" cy="1791148"/>
          </a:xfrm>
        </p:spPr>
        <p:txBody>
          <a:bodyPr/>
          <a:lstStyle/>
          <a:p>
            <a:pPr>
              <a:lnSpc>
                <a:spcPct val="80000"/>
              </a:lnSpc>
              <a:spcAft>
                <a:spcPts val="800"/>
              </a:spcAft>
            </a:pPr>
            <a:r>
              <a:rPr lang="en-US" dirty="0" smtClean="0">
                <a:latin typeface="+mj-lt"/>
              </a:rPr>
              <a:t>Dmitri Konash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sz="2000" dirty="0" smtClean="0"/>
              <a:t>Regional Manager, Intel Russia / CIS</a:t>
            </a:r>
          </a:p>
        </p:txBody>
      </p:sp>
    </p:spTree>
    <p:extLst>
      <p:ext uri="{BB962C8B-B14F-4D97-AF65-F5344CB8AC3E}">
        <p14:creationId xmlns="" xmlns:p14="http://schemas.microsoft.com/office/powerpoint/2010/main" val="36771826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 bwMode="auto">
          <a:xfrm>
            <a:off x="0" y="0"/>
            <a:ext cx="146304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15" tIns="65308" rIns="130615" bIns="653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5400" kern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  <a:ea typeface="+mj-ea"/>
                <a:cs typeface="+mj-cs"/>
              </a:rPr>
              <a:t>Intel </a:t>
            </a:r>
            <a:r>
              <a:rPr lang="ru-RU" sz="5400" kern="0" noProof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  <a:ea typeface="+mj-ea"/>
                <a:cs typeface="+mj-cs"/>
              </a:rPr>
              <a:t>сегодня</a:t>
            </a:r>
            <a:endParaRPr kumimoji="0" lang="ru-RU" sz="5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Neo Sans Cyr" pitchFamily="34" charset="0"/>
              <a:ea typeface="+mj-ea"/>
              <a:cs typeface="+mj-cs"/>
            </a:endParaRPr>
          </a:p>
        </p:txBody>
      </p:sp>
      <p:pic>
        <p:nvPicPr>
          <p:cNvPr id="7" name="Picture 2" descr="C:\Users\ndolganx\!Intel\Events\110615(IDF)\Intro\done_intel_8march-02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122603" y="993914"/>
            <a:ext cx="5433931" cy="3623540"/>
          </a:xfrm>
          <a:prstGeom prst="rect">
            <a:avLst/>
          </a:prstGeom>
          <a:noFill/>
        </p:spPr>
      </p:pic>
      <p:pic>
        <p:nvPicPr>
          <p:cNvPr id="8" name="Picture 3" descr="C:\Users\ndolganx\!Intel\Events\110615(IDF)\Intro\done_intel_8march-08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585118" y="1009167"/>
            <a:ext cx="5414983" cy="3610905"/>
          </a:xfrm>
          <a:prstGeom prst="rect">
            <a:avLst/>
          </a:prstGeom>
          <a:noFill/>
        </p:spPr>
      </p:pic>
      <p:pic>
        <p:nvPicPr>
          <p:cNvPr id="9" name="Picture 48" descr="8march_photos-93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122476" y="4603297"/>
            <a:ext cx="5438039" cy="3626303"/>
          </a:xfrm>
          <a:prstGeom prst="rect">
            <a:avLst/>
          </a:prstGeom>
          <a:noFill/>
        </p:spPr>
      </p:pic>
      <p:pic>
        <p:nvPicPr>
          <p:cNvPr id="10" name="Picture 46" descr="8march_photos-290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 flipH="1">
            <a:off x="7591325" y="4590661"/>
            <a:ext cx="5407867" cy="3638939"/>
          </a:xfrm>
          <a:prstGeom prst="rect">
            <a:avLst/>
          </a:prstGeom>
          <a:noFill/>
        </p:spPr>
      </p:pic>
      <p:pic>
        <p:nvPicPr>
          <p:cNvPr id="11" name="Picture 4" descr="C:\Users\ndolganx\!Intel\Events\110615(IDF)\Intro\snb_launch_march201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20347" y="-3551584"/>
            <a:ext cx="10760766" cy="16139951"/>
          </a:xfrm>
          <a:prstGeom prst="rect">
            <a:avLst/>
          </a:prstGeom>
          <a:noFill/>
        </p:spPr>
      </p:pic>
      <p:pic>
        <p:nvPicPr>
          <p:cNvPr id="12" name="Picture 9" descr="C:\Users\ndolganx\!Intel\Events\110615(IDF)\Intro\09_aug2007.jp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124589" y="1024859"/>
            <a:ext cx="10875794" cy="7231246"/>
          </a:xfrm>
          <a:prstGeom prst="rect">
            <a:avLst/>
          </a:prstGeom>
          <a:noFill/>
        </p:spPr>
      </p:pic>
      <p:pic>
        <p:nvPicPr>
          <p:cNvPr id="13" name="Picture 7" descr="C:\Users\ndolganx\!Intel\Events\110615(IDF)\Intro\race3.JPG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-50960" y="1028216"/>
            <a:ext cx="4883369" cy="7294148"/>
          </a:xfrm>
          <a:prstGeom prst="rect">
            <a:avLst/>
          </a:prstGeom>
          <a:noFill/>
        </p:spPr>
      </p:pic>
      <p:pic>
        <p:nvPicPr>
          <p:cNvPr id="14" name="Picture 8" descr="C:\Users\ndolganx\!Intel\Events\110615(IDF)\Intro\F1_Monza_2009_1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894471" y="1020417"/>
            <a:ext cx="9735929" cy="7301948"/>
          </a:xfrm>
          <a:prstGeom prst="rect">
            <a:avLst/>
          </a:prstGeom>
          <a:noFill/>
        </p:spPr>
      </p:pic>
      <p:pic>
        <p:nvPicPr>
          <p:cNvPr id="15" name="Picture 10" descr="C:\Users\ndolganx\!Intel\Events\110615(IDF)\Intro\dking_moscow_112001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107095" y="1036982"/>
            <a:ext cx="10774017" cy="8080514"/>
          </a:xfrm>
          <a:prstGeom prst="rect">
            <a:avLst/>
          </a:prstGeom>
          <a:noFill/>
        </p:spPr>
      </p:pic>
      <p:pic>
        <p:nvPicPr>
          <p:cNvPr id="16" name="Picture 6" descr="C:\Users\ndolganx\!Intel\Events\101108-10(Нанофорум)\Photos\Novopashin\RusnanoTech\Rusnanotech-19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2040834" y="1010113"/>
            <a:ext cx="10827026" cy="7219487"/>
          </a:xfrm>
          <a:prstGeom prst="rect">
            <a:avLst/>
          </a:prstGeom>
          <a:noFill/>
        </p:spPr>
      </p:pic>
      <p:pic>
        <p:nvPicPr>
          <p:cNvPr id="17" name="Picture 5" descr="C:\Users\ndolganx\!Intel\Events\110615(IDF)\Intro\crb_medvedev_june2009_stpete.jpg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2034206" y="1007165"/>
            <a:ext cx="10833654" cy="722243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53" presetClass="exit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1000"/>
                            </p:stCondLst>
                            <p:childTnLst>
                              <p:par>
                                <p:cTn id="6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5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6000"/>
                            </p:stCondLst>
                            <p:childTnLst>
                              <p:par>
                                <p:cTn id="7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82" presetID="22" presetClass="exit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0"/>
                            </p:stCondLst>
                            <p:childTnLst>
                              <p:par>
                                <p:cTn id="86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20500"/>
                            </p:stCondLst>
                            <p:childTnLst>
                              <p:par>
                                <p:cTn id="9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21500"/>
                            </p:stCondLst>
                            <p:childTnLst>
                              <p:par>
                                <p:cTn id="96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9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24500"/>
                            </p:stCondLst>
                            <p:childTnLst>
                              <p:par>
                                <p:cTn id="102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5500"/>
                            </p:stCondLst>
                            <p:childTnLst>
                              <p:par>
                                <p:cTn id="108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28500"/>
                            </p:stCondLst>
                            <p:childTnLst>
                              <p:par>
                                <p:cTn id="11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pPr lvl="0"/>
            <a:r>
              <a:rPr lang="ru-RU" sz="5400" dirty="0" smtClean="0">
                <a:latin typeface="Neo Sans Cyr" pitchFamily="34" charset="0"/>
              </a:rPr>
              <a:t>Самый большой </a:t>
            </a:r>
            <a:r>
              <a:rPr lang="ru-RU" sz="5400" dirty="0" smtClean="0">
                <a:latin typeface="Neo Sans Cyr" pitchFamily="34" charset="0"/>
              </a:rPr>
              <a:t>Intel </a:t>
            </a:r>
            <a:r>
              <a:rPr lang="ru-RU" sz="5400" dirty="0" err="1" smtClean="0">
                <a:latin typeface="Neo Sans Cyr" pitchFamily="34" charset="0"/>
              </a:rPr>
              <a:t>Inside</a:t>
            </a:r>
            <a:r>
              <a:rPr lang="ru-RU" sz="5400" dirty="0" smtClean="0">
                <a:latin typeface="Neo Sans Cyr" pitchFamily="34" charset="0"/>
              </a:rPr>
              <a:t> в </a:t>
            </a:r>
            <a:r>
              <a:rPr lang="ru-RU" sz="5400" dirty="0" smtClean="0">
                <a:latin typeface="Neo Sans Cyr" pitchFamily="34" charset="0"/>
              </a:rPr>
              <a:t>мире</a:t>
            </a:r>
            <a:endParaRPr lang="ru-RU" sz="5400" dirty="0" smtClean="0">
              <a:latin typeface="Neo Sans Cyr" pitchFamily="34" charset="0"/>
            </a:endParaRPr>
          </a:p>
        </p:txBody>
      </p:sp>
      <p:pic>
        <p:nvPicPr>
          <p:cNvPr id="5" name="Picture 11" descr="C:\Users\ndolganx\!Intel\Events\110615(IDF)\Intro\Москва Варварка ул. вл. 6 - Москворецкая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1138030"/>
            <a:ext cx="14630400" cy="9448800"/>
          </a:xfrm>
          <a:prstGeom prst="rect">
            <a:avLst/>
          </a:prstGeom>
          <a:noFill/>
        </p:spPr>
      </p:pic>
      <p:sp>
        <p:nvSpPr>
          <p:cNvPr id="6" name="Up Ribbon 5"/>
          <p:cNvSpPr/>
          <p:nvPr/>
        </p:nvSpPr>
        <p:spPr bwMode="auto">
          <a:xfrm>
            <a:off x="914399" y="2239617"/>
            <a:ext cx="13026887" cy="1499963"/>
          </a:xfrm>
          <a:prstGeom prst="ribbon2">
            <a:avLst/>
          </a:prstGeom>
          <a:solidFill>
            <a:srgbClr val="FFFF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r>
              <a:rPr lang="ru-RU" sz="4400" b="1" dirty="0" smtClean="0">
                <a:solidFill>
                  <a:schemeClr val="bg1"/>
                </a:solidFill>
                <a:latin typeface="Neo Sans Cyr" pitchFamily="34" charset="0"/>
                <a:cs typeface="Arial" pitchFamily="34" charset="0"/>
              </a:rPr>
              <a:t>№1 Регион в Европе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6300" y="2016328"/>
            <a:ext cx="5286376" cy="362544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0521220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 txBox="1">
            <a:spLocks/>
          </p:cNvSpPr>
          <p:nvPr/>
        </p:nvSpPr>
        <p:spPr bwMode="auto">
          <a:xfrm>
            <a:off x="-2" y="3144292"/>
            <a:ext cx="14630402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15" tIns="65308" rIns="130615" bIns="653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+mj-cs"/>
              </a:rPr>
              <a:t>Ты помнишь</a:t>
            </a:r>
            <a:r>
              <a:rPr lang="en-US" sz="9600" kern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  <a:ea typeface="+mj-ea"/>
                <a:cs typeface="+mj-cs"/>
              </a:rPr>
              <a:t>,</a:t>
            </a:r>
          </a:p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96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+mj-cs"/>
              </a:rPr>
              <a:t>как</a:t>
            </a:r>
            <a:r>
              <a:rPr kumimoji="0" lang="en-US" sz="96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+mj-cs"/>
              </a:rPr>
              <a:t> </a:t>
            </a:r>
            <a:r>
              <a:rPr kumimoji="0" lang="ru-RU" sz="96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+mj-cs"/>
              </a:rPr>
              <a:t>всё начиналось</a:t>
            </a:r>
            <a:endParaRPr kumimoji="0" lang="en-US" sz="9600" b="0" i="0" u="none" strike="noStrike" kern="0" cap="none" spc="0" normalizeH="0" baseline="0" noProof="0" dirty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Neo Sans Cyr" pitchFamily="34" charset="0"/>
              <a:ea typeface="+mj-ea"/>
              <a:cs typeface="+mj-cs"/>
            </a:endParaRPr>
          </a:p>
        </p:txBody>
      </p:sp>
      <p:sp>
        <p:nvSpPr>
          <p:cNvPr id="5" name="Title 3"/>
          <p:cNvSpPr txBox="1">
            <a:spLocks/>
          </p:cNvSpPr>
          <p:nvPr/>
        </p:nvSpPr>
        <p:spPr bwMode="auto">
          <a:xfrm>
            <a:off x="12883680" y="2490815"/>
            <a:ext cx="1142942" cy="3077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eo Sans Cyr" pitchFamily="34" charset="0"/>
                <a:ea typeface="+mj-ea"/>
                <a:cs typeface="Verdana"/>
              </a:rPr>
              <a:t>?</a:t>
            </a:r>
            <a:endParaRPr kumimoji="0" lang="en-US" sz="200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630400" cy="1371600"/>
          </a:xfrm>
        </p:spPr>
        <p:txBody>
          <a:bodyPr/>
          <a:lstStyle/>
          <a:p>
            <a:r>
              <a:rPr lang="ru-RU" sz="5400" dirty="0" smtClean="0">
                <a:latin typeface="Neo Sans Cyr" pitchFamily="34" charset="0"/>
              </a:rPr>
              <a:t>Август 1991 г</a:t>
            </a:r>
            <a:r>
              <a:rPr lang="ru-RU" sz="5400" dirty="0" smtClean="0">
                <a:latin typeface="Neo Sans Cyr" pitchFamily="34" charset="0"/>
              </a:rPr>
              <a:t>.</a:t>
            </a:r>
            <a:r>
              <a:rPr lang="en-US" sz="5400" dirty="0" smtClean="0">
                <a:latin typeface="Neo Sans Cyr" pitchFamily="34" charset="0"/>
              </a:rPr>
              <a:t> </a:t>
            </a:r>
            <a:r>
              <a:rPr lang="ru-RU" sz="5400" dirty="0" smtClean="0">
                <a:latin typeface="Neo Sans Cyr" pitchFamily="34" charset="0"/>
              </a:rPr>
              <a:t>Первый офис Intel в Москве.</a:t>
            </a:r>
            <a:endParaRPr lang="ru-RU" sz="5400" dirty="0">
              <a:latin typeface="Neo Sans Cyr" pitchFamily="34" charset="0"/>
            </a:endParaRPr>
          </a:p>
        </p:txBody>
      </p:sp>
      <p:pic>
        <p:nvPicPr>
          <p:cNvPr id="6" name="Picture 2" descr="C:\Users\ndolganx\!Intel\Events\110615(IDF)\Intro\DSC_1194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027252" y="1103379"/>
            <a:ext cx="12238174" cy="8158785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630400" cy="1371600"/>
          </a:xfrm>
        </p:spPr>
        <p:txBody>
          <a:bodyPr/>
          <a:lstStyle/>
          <a:p>
            <a:r>
              <a:rPr lang="ru-RU" sz="5400" dirty="0" smtClean="0">
                <a:latin typeface="Neo Sans Cyr" pitchFamily="34" charset="0"/>
              </a:rPr>
              <a:t>1991 г. Первые </a:t>
            </a:r>
            <a:r>
              <a:rPr lang="ru-RU" sz="5400" dirty="0" smtClean="0">
                <a:latin typeface="Neo Sans Cyr" pitchFamily="34" charset="0"/>
              </a:rPr>
              <a:t>покупатели</a:t>
            </a:r>
            <a:r>
              <a:rPr lang="en-US" sz="5400" dirty="0" smtClean="0">
                <a:latin typeface="Neo Sans Cyr" pitchFamily="34" charset="0"/>
              </a:rPr>
              <a:t>.</a:t>
            </a:r>
            <a:endParaRPr lang="ru-RU" sz="5400" dirty="0">
              <a:latin typeface="Neo Sans Cyr" pitchFamily="34" charset="0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270581" y="1177748"/>
            <a:ext cx="12100862" cy="742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sz="5400" dirty="0" smtClean="0">
                <a:latin typeface="Neo Sans Cyr" pitchFamily="34" charset="0"/>
              </a:rPr>
              <a:t>199</a:t>
            </a:r>
            <a:r>
              <a:rPr lang="en-US" sz="5400" dirty="0" smtClean="0">
                <a:latin typeface="Neo Sans Cyr" pitchFamily="34" charset="0"/>
              </a:rPr>
              <a:t>2</a:t>
            </a:r>
            <a:r>
              <a:rPr lang="ru-RU" sz="5400" dirty="0" smtClean="0">
                <a:latin typeface="Neo Sans Cyr" pitchFamily="34" charset="0"/>
              </a:rPr>
              <a:t> г. Первая командировка</a:t>
            </a:r>
            <a:r>
              <a:rPr lang="en-US" sz="5400" dirty="0" smtClean="0">
                <a:latin typeface="Neo Sans Cyr" pitchFamily="34" charset="0"/>
              </a:rPr>
              <a:t> </a:t>
            </a:r>
            <a:r>
              <a:rPr lang="ru-RU" sz="5400" dirty="0" smtClean="0">
                <a:latin typeface="Neo Sans Cyr" pitchFamily="34" charset="0"/>
              </a:rPr>
              <a:t>в </a:t>
            </a:r>
            <a:r>
              <a:rPr lang="ru-RU" sz="5400" dirty="0" smtClean="0">
                <a:latin typeface="Neo Sans Cyr" pitchFamily="34" charset="0"/>
              </a:rPr>
              <a:t>Америку</a:t>
            </a:r>
            <a:endParaRPr lang="ru-RU" sz="5400" dirty="0"/>
          </a:p>
        </p:txBody>
      </p:sp>
      <p:pic>
        <p:nvPicPr>
          <p:cNvPr id="5" name="Picture 2" descr="C:\Users\ndolganx\!Intel\Events\110615(IDF)\Intro\DSC_120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56521" y="1165991"/>
            <a:ext cx="11343861" cy="7324436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ru-RU" sz="5400" dirty="0" smtClean="0">
                <a:latin typeface="Neo Sans Cyr" pitchFamily="34" charset="0"/>
              </a:rPr>
              <a:t>Этапы Большого Пути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10635598"/>
              </p:ext>
            </p:extLst>
          </p:nvPr>
        </p:nvGraphicFramePr>
        <p:xfrm>
          <a:off x="-1" y="1095153"/>
          <a:ext cx="14630401" cy="70598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Content Placeholder 2"/>
          <p:cNvSpPr txBox="1">
            <a:spLocks/>
          </p:cNvSpPr>
          <p:nvPr/>
        </p:nvSpPr>
        <p:spPr>
          <a:xfrm>
            <a:off x="1352629" y="7286508"/>
            <a:ext cx="1378045" cy="531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o Sans Cyr" pitchFamily="34" charset="0"/>
                <a:cs typeface="Verdana"/>
              </a:rPr>
              <a:t>1991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eo Sans Cyr" pitchFamily="34" charset="0"/>
              <a:cs typeface="Verdana"/>
            </a:endParaRPr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3444251" y="7276798"/>
            <a:ext cx="1378045" cy="531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o Sans Cyr" pitchFamily="34" charset="0"/>
                <a:cs typeface="Verdana"/>
              </a:rPr>
              <a:t>1993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eo Sans Cyr" pitchFamily="34" charset="0"/>
              <a:cs typeface="Verdana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6266458" y="7285578"/>
            <a:ext cx="1378045" cy="531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o Sans Cyr" pitchFamily="34" charset="0"/>
                <a:cs typeface="Verdana"/>
              </a:rPr>
              <a:t>1996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eo Sans Cyr" pitchFamily="34" charset="0"/>
              <a:cs typeface="Verdana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348918" y="7291739"/>
            <a:ext cx="1378045" cy="531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o Sans Cyr" pitchFamily="34" charset="0"/>
                <a:cs typeface="Verdana"/>
              </a:rPr>
              <a:t>2007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eo Sans Cyr" pitchFamily="34" charset="0"/>
              <a:cs typeface="Verdana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2245208" y="7275873"/>
            <a:ext cx="1378045" cy="531663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Neo Sans Cyr" pitchFamily="34" charset="0"/>
                <a:cs typeface="Verdana"/>
              </a:rPr>
              <a:t>2011</a:t>
            </a:r>
            <a:endParaRPr kumimoji="0" 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Neo Sans Cyr" pitchFamily="34" charset="0"/>
              <a:cs typeface="Verdana"/>
            </a:endParaRPr>
          </a:p>
        </p:txBody>
      </p:sp>
      <p:pic>
        <p:nvPicPr>
          <p:cNvPr id="11" name="Picture 3" descr="C:\Users\ndolganx\!Intel\Events\110615(IDF)\Intro\DSC_1192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870087" y="5889811"/>
            <a:ext cx="2103631" cy="1402421"/>
          </a:xfrm>
          <a:prstGeom prst="rect">
            <a:avLst/>
          </a:prstGeom>
          <a:noFill/>
        </p:spPr>
      </p:pic>
      <p:pic>
        <p:nvPicPr>
          <p:cNvPr id="12" name="Picture 2" descr="C:\Users\ndolganx\!Intel\Events\110615(IDF)\Intro\DSC_1215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4027866" y="5488716"/>
            <a:ext cx="2759420" cy="1795361"/>
          </a:xfrm>
          <a:prstGeom prst="rect">
            <a:avLst/>
          </a:prstGeom>
          <a:noFill/>
        </p:spPr>
      </p:pic>
      <p:sp>
        <p:nvSpPr>
          <p:cNvPr id="13" name="Title 6"/>
          <p:cNvSpPr txBox="1">
            <a:spLocks/>
          </p:cNvSpPr>
          <p:nvPr/>
        </p:nvSpPr>
        <p:spPr bwMode="auto">
          <a:xfrm>
            <a:off x="425884" y="5501360"/>
            <a:ext cx="1427967" cy="39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smtClean="0">
                <a:solidFill>
                  <a:schemeClr val="accent1"/>
                </a:solidFill>
                <a:latin typeface="Neo Sans Cyr" pitchFamily="34" charset="0"/>
                <a:ea typeface="+mj-ea"/>
                <a:cs typeface="Verdana"/>
              </a:rPr>
              <a:t>ПТУ</a:t>
            </a:r>
            <a:endParaRPr kumimoji="0" lang="en-US" sz="36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sp>
        <p:nvSpPr>
          <p:cNvPr id="14" name="Title 6"/>
          <p:cNvSpPr txBox="1">
            <a:spLocks/>
          </p:cNvSpPr>
          <p:nvPr/>
        </p:nvSpPr>
        <p:spPr bwMode="auto">
          <a:xfrm>
            <a:off x="3033385" y="4876127"/>
            <a:ext cx="2052183" cy="39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smtClean="0">
                <a:solidFill>
                  <a:schemeClr val="accent1"/>
                </a:solidFill>
                <a:latin typeface="Neo Sans Cyr" pitchFamily="34" charset="0"/>
                <a:ea typeface="+mj-ea"/>
                <a:cs typeface="Verdana"/>
              </a:rPr>
              <a:t>Детский сад</a:t>
            </a:r>
            <a:endParaRPr kumimoji="0" lang="en-US" sz="36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sp>
        <p:nvSpPr>
          <p:cNvPr id="15" name="Title 6"/>
          <p:cNvSpPr txBox="1">
            <a:spLocks/>
          </p:cNvSpPr>
          <p:nvPr/>
        </p:nvSpPr>
        <p:spPr bwMode="auto">
          <a:xfrm>
            <a:off x="5616270" y="4363484"/>
            <a:ext cx="1676401" cy="39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600" kern="0" dirty="0" smtClean="0">
                <a:solidFill>
                  <a:schemeClr val="accent1"/>
                </a:solidFill>
                <a:latin typeface="Neo Sans Cyr" pitchFamily="34" charset="0"/>
                <a:ea typeface="+mj-ea"/>
                <a:cs typeface="Verdana"/>
              </a:rPr>
              <a:t>НИИ</a:t>
            </a:r>
            <a:endParaRPr kumimoji="0" lang="en-US" sz="3600" i="0" u="none" strike="noStrike" kern="0" cap="none" spc="0" normalizeH="0" baseline="0" noProof="0" dirty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pic>
        <p:nvPicPr>
          <p:cNvPr id="16" name="Picture 2" descr="C:\Users\ndolganx\!Intel\Events\110615(IDF)\Intro\huge1.jp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9899920" y="2151690"/>
            <a:ext cx="2902226" cy="5123671"/>
          </a:xfrm>
          <a:prstGeom prst="rect">
            <a:avLst/>
          </a:prstGeom>
          <a:noFill/>
        </p:spPr>
      </p:pic>
      <p:pic>
        <p:nvPicPr>
          <p:cNvPr id="17" name="Picture 16" descr="C:\Users\ndolganx\!Intel\Events\110615(IDF)\Intro\DSC_1222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6822678" y="4684467"/>
            <a:ext cx="3047832" cy="2591598"/>
          </a:xfrm>
          <a:prstGeom prst="rect">
            <a:avLst/>
          </a:prstGeom>
          <a:noFill/>
        </p:spPr>
      </p:pic>
      <p:sp>
        <p:nvSpPr>
          <p:cNvPr id="18" name="Freeform 17"/>
          <p:cNvSpPr/>
          <p:nvPr/>
        </p:nvSpPr>
        <p:spPr bwMode="auto">
          <a:xfrm>
            <a:off x="1890464" y="2420530"/>
            <a:ext cx="8038290" cy="3481073"/>
          </a:xfrm>
          <a:custGeom>
            <a:avLst/>
            <a:gdLst>
              <a:gd name="connsiteX0" fmla="*/ 0 w 6985591"/>
              <a:gd name="connsiteY0" fmla="*/ 3976577 h 3976577"/>
              <a:gd name="connsiteX1" fmla="*/ 2573079 w 6985591"/>
              <a:gd name="connsiteY1" fmla="*/ 3742660 h 3976577"/>
              <a:gd name="connsiteX2" fmla="*/ 4784651 w 6985591"/>
              <a:gd name="connsiteY2" fmla="*/ 2806995 h 3976577"/>
              <a:gd name="connsiteX3" fmla="*/ 6985591 w 6985591"/>
              <a:gd name="connsiteY3" fmla="*/ 0 h 3976577"/>
              <a:gd name="connsiteX0" fmla="*/ 0 w 6985591"/>
              <a:gd name="connsiteY0" fmla="*/ 3976577 h 3990753"/>
              <a:gd name="connsiteX1" fmla="*/ 2626242 w 6985591"/>
              <a:gd name="connsiteY1" fmla="*/ 3795823 h 3990753"/>
              <a:gd name="connsiteX2" fmla="*/ 4784651 w 6985591"/>
              <a:gd name="connsiteY2" fmla="*/ 2806995 h 3990753"/>
              <a:gd name="connsiteX3" fmla="*/ 6985591 w 6985591"/>
              <a:gd name="connsiteY3" fmla="*/ 0 h 3990753"/>
              <a:gd name="connsiteX0" fmla="*/ 0 w 6985591"/>
              <a:gd name="connsiteY0" fmla="*/ 3157870 h 3172046"/>
              <a:gd name="connsiteX1" fmla="*/ 2626242 w 6985591"/>
              <a:gd name="connsiteY1" fmla="*/ 2977116 h 3172046"/>
              <a:gd name="connsiteX2" fmla="*/ 4784651 w 6985591"/>
              <a:gd name="connsiteY2" fmla="*/ 1988288 h 3172046"/>
              <a:gd name="connsiteX3" fmla="*/ 6985591 w 6985591"/>
              <a:gd name="connsiteY3" fmla="*/ 0 h 3172046"/>
              <a:gd name="connsiteX0" fmla="*/ 0 w 7283302"/>
              <a:gd name="connsiteY0" fmla="*/ 3306726 h 3320902"/>
              <a:gd name="connsiteX1" fmla="*/ 2626242 w 7283302"/>
              <a:gd name="connsiteY1" fmla="*/ 3125972 h 3320902"/>
              <a:gd name="connsiteX2" fmla="*/ 4784651 w 7283302"/>
              <a:gd name="connsiteY2" fmla="*/ 2137144 h 3320902"/>
              <a:gd name="connsiteX3" fmla="*/ 7283302 w 7283302"/>
              <a:gd name="connsiteY3" fmla="*/ 0 h 3320902"/>
              <a:gd name="connsiteX0" fmla="*/ 0 w 8389088"/>
              <a:gd name="connsiteY0" fmla="*/ 4029740 h 4043916"/>
              <a:gd name="connsiteX1" fmla="*/ 2626242 w 8389088"/>
              <a:gd name="connsiteY1" fmla="*/ 3848986 h 4043916"/>
              <a:gd name="connsiteX2" fmla="*/ 4784651 w 8389088"/>
              <a:gd name="connsiteY2" fmla="*/ 2860158 h 4043916"/>
              <a:gd name="connsiteX3" fmla="*/ 8389088 w 8389088"/>
              <a:gd name="connsiteY3" fmla="*/ 0 h 4043916"/>
              <a:gd name="connsiteX0" fmla="*/ 0 w 6443329"/>
              <a:gd name="connsiteY0" fmla="*/ 2392327 h 2406503"/>
              <a:gd name="connsiteX1" fmla="*/ 2626242 w 6443329"/>
              <a:gd name="connsiteY1" fmla="*/ 2211573 h 2406503"/>
              <a:gd name="connsiteX2" fmla="*/ 4784651 w 6443329"/>
              <a:gd name="connsiteY2" fmla="*/ 1222745 h 2406503"/>
              <a:gd name="connsiteX3" fmla="*/ 6443329 w 6443329"/>
              <a:gd name="connsiteY3" fmla="*/ 0 h 2406503"/>
              <a:gd name="connsiteX0" fmla="*/ 0 w 6400799"/>
              <a:gd name="connsiteY0" fmla="*/ 2647508 h 2661684"/>
              <a:gd name="connsiteX1" fmla="*/ 2626242 w 6400799"/>
              <a:gd name="connsiteY1" fmla="*/ 2466754 h 2661684"/>
              <a:gd name="connsiteX2" fmla="*/ 4784651 w 6400799"/>
              <a:gd name="connsiteY2" fmla="*/ 1477926 h 2661684"/>
              <a:gd name="connsiteX3" fmla="*/ 6400799 w 6400799"/>
              <a:gd name="connsiteY3" fmla="*/ 0 h 2661684"/>
              <a:gd name="connsiteX0" fmla="*/ 0 w 6741041"/>
              <a:gd name="connsiteY0" fmla="*/ 2764467 h 2778643"/>
              <a:gd name="connsiteX1" fmla="*/ 2626242 w 6741041"/>
              <a:gd name="connsiteY1" fmla="*/ 2583713 h 2778643"/>
              <a:gd name="connsiteX2" fmla="*/ 4784651 w 6741041"/>
              <a:gd name="connsiteY2" fmla="*/ 1594885 h 2778643"/>
              <a:gd name="connsiteX3" fmla="*/ 6741041 w 6741041"/>
              <a:gd name="connsiteY3" fmla="*/ 0 h 2778643"/>
              <a:gd name="connsiteX0" fmla="*/ 0 w 6368902"/>
              <a:gd name="connsiteY0" fmla="*/ 2647508 h 2661684"/>
              <a:gd name="connsiteX1" fmla="*/ 2626242 w 6368902"/>
              <a:gd name="connsiteY1" fmla="*/ 2466754 h 2661684"/>
              <a:gd name="connsiteX2" fmla="*/ 4784651 w 6368902"/>
              <a:gd name="connsiteY2" fmla="*/ 1477926 h 2661684"/>
              <a:gd name="connsiteX3" fmla="*/ 6368902 w 6368902"/>
              <a:gd name="connsiteY3" fmla="*/ 0 h 2661684"/>
              <a:gd name="connsiteX0" fmla="*/ 0 w 6273209"/>
              <a:gd name="connsiteY0" fmla="*/ 2604977 h 2619153"/>
              <a:gd name="connsiteX1" fmla="*/ 2626242 w 6273209"/>
              <a:gd name="connsiteY1" fmla="*/ 2424223 h 2619153"/>
              <a:gd name="connsiteX2" fmla="*/ 4784651 w 6273209"/>
              <a:gd name="connsiteY2" fmla="*/ 1435395 h 2619153"/>
              <a:gd name="connsiteX3" fmla="*/ 6273209 w 6273209"/>
              <a:gd name="connsiteY3" fmla="*/ 0 h 2619153"/>
              <a:gd name="connsiteX0" fmla="*/ 0 w 6273209"/>
              <a:gd name="connsiteY0" fmla="*/ 2604977 h 2604977"/>
              <a:gd name="connsiteX1" fmla="*/ 2149164 w 6273209"/>
              <a:gd name="connsiteY1" fmla="*/ 2212189 h 2604977"/>
              <a:gd name="connsiteX2" fmla="*/ 4784651 w 6273209"/>
              <a:gd name="connsiteY2" fmla="*/ 1435395 h 2604977"/>
              <a:gd name="connsiteX3" fmla="*/ 6273209 w 6273209"/>
              <a:gd name="connsiteY3" fmla="*/ 0 h 2604977"/>
              <a:gd name="connsiteX0" fmla="*/ 0 w 6273209"/>
              <a:gd name="connsiteY0" fmla="*/ 2604977 h 2604977"/>
              <a:gd name="connsiteX1" fmla="*/ 2149164 w 6273209"/>
              <a:gd name="connsiteY1" fmla="*/ 2212189 h 2604977"/>
              <a:gd name="connsiteX2" fmla="*/ 5049694 w 6273209"/>
              <a:gd name="connsiteY2" fmla="*/ 905308 h 2604977"/>
              <a:gd name="connsiteX3" fmla="*/ 6273209 w 6273209"/>
              <a:gd name="connsiteY3" fmla="*/ 0 h 2604977"/>
              <a:gd name="connsiteX0" fmla="*/ 0 w 8950148"/>
              <a:gd name="connsiteY0" fmla="*/ 3294090 h 3294090"/>
              <a:gd name="connsiteX1" fmla="*/ 2149164 w 8950148"/>
              <a:gd name="connsiteY1" fmla="*/ 2901302 h 3294090"/>
              <a:gd name="connsiteX2" fmla="*/ 5049694 w 8950148"/>
              <a:gd name="connsiteY2" fmla="*/ 1594421 h 3294090"/>
              <a:gd name="connsiteX3" fmla="*/ 8950148 w 8950148"/>
              <a:gd name="connsiteY3" fmla="*/ 0 h 3294090"/>
              <a:gd name="connsiteX0" fmla="*/ 0 w 8539330"/>
              <a:gd name="connsiteY0" fmla="*/ 3506125 h 3506125"/>
              <a:gd name="connsiteX1" fmla="*/ 2149164 w 8539330"/>
              <a:gd name="connsiteY1" fmla="*/ 3113337 h 3506125"/>
              <a:gd name="connsiteX2" fmla="*/ 5049694 w 8539330"/>
              <a:gd name="connsiteY2" fmla="*/ 1806456 h 3506125"/>
              <a:gd name="connsiteX3" fmla="*/ 8539330 w 8539330"/>
              <a:gd name="connsiteY3" fmla="*/ 0 h 3506125"/>
              <a:gd name="connsiteX0" fmla="*/ 0 w 8539330"/>
              <a:gd name="connsiteY0" fmla="*/ 3506125 h 3506125"/>
              <a:gd name="connsiteX1" fmla="*/ 2149164 w 8539330"/>
              <a:gd name="connsiteY1" fmla="*/ 3113337 h 3506125"/>
              <a:gd name="connsiteX2" fmla="*/ 5142459 w 8539330"/>
              <a:gd name="connsiteY2" fmla="*/ 1952230 h 3506125"/>
              <a:gd name="connsiteX3" fmla="*/ 8539330 w 8539330"/>
              <a:gd name="connsiteY3" fmla="*/ 0 h 3506125"/>
              <a:gd name="connsiteX0" fmla="*/ 0 w 8539330"/>
              <a:gd name="connsiteY0" fmla="*/ 3506125 h 3506125"/>
              <a:gd name="connsiteX1" fmla="*/ 2149164 w 8539330"/>
              <a:gd name="connsiteY1" fmla="*/ 3113337 h 3506125"/>
              <a:gd name="connsiteX2" fmla="*/ 5208720 w 8539330"/>
              <a:gd name="connsiteY2" fmla="*/ 2111256 h 3506125"/>
              <a:gd name="connsiteX3" fmla="*/ 8539330 w 8539330"/>
              <a:gd name="connsiteY3" fmla="*/ 0 h 3506125"/>
              <a:gd name="connsiteX0" fmla="*/ 0 w 8151024"/>
              <a:gd name="connsiteY0" fmla="*/ 3706541 h 3706541"/>
              <a:gd name="connsiteX1" fmla="*/ 1760858 w 8151024"/>
              <a:gd name="connsiteY1" fmla="*/ 3113337 h 3706541"/>
              <a:gd name="connsiteX2" fmla="*/ 4820414 w 8151024"/>
              <a:gd name="connsiteY2" fmla="*/ 2111256 h 3706541"/>
              <a:gd name="connsiteX3" fmla="*/ 8151024 w 8151024"/>
              <a:gd name="connsiteY3" fmla="*/ 0 h 3706541"/>
              <a:gd name="connsiteX0" fmla="*/ 0 w 8313862"/>
              <a:gd name="connsiteY0" fmla="*/ 3481073 h 3481073"/>
              <a:gd name="connsiteX1" fmla="*/ 1923696 w 8313862"/>
              <a:gd name="connsiteY1" fmla="*/ 3113337 h 3481073"/>
              <a:gd name="connsiteX2" fmla="*/ 4983252 w 8313862"/>
              <a:gd name="connsiteY2" fmla="*/ 211125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186743 w 8313862"/>
              <a:gd name="connsiteY1" fmla="*/ 3100811 h 3481073"/>
              <a:gd name="connsiteX2" fmla="*/ 4983252 w 8313862"/>
              <a:gd name="connsiteY2" fmla="*/ 211125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186743 w 8313862"/>
              <a:gd name="connsiteY1" fmla="*/ 3100811 h 3481073"/>
              <a:gd name="connsiteX2" fmla="*/ 5208721 w 8313862"/>
              <a:gd name="connsiteY2" fmla="*/ 2086204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186743 w 8313862"/>
              <a:gd name="connsiteY1" fmla="*/ 3100811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186743 w 8313862"/>
              <a:gd name="connsiteY1" fmla="*/ 3100811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186743 w 8313862"/>
              <a:gd name="connsiteY1" fmla="*/ 3100811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313862"/>
              <a:gd name="connsiteY0" fmla="*/ 3481073 h 3481073"/>
              <a:gd name="connsiteX1" fmla="*/ 2236847 w 8313862"/>
              <a:gd name="connsiteY1" fmla="*/ 3175967 h 3481073"/>
              <a:gd name="connsiteX2" fmla="*/ 5108512 w 8313862"/>
              <a:gd name="connsiteY2" fmla="*/ 2299146 h 3481073"/>
              <a:gd name="connsiteX3" fmla="*/ 8313862 w 8313862"/>
              <a:gd name="connsiteY3" fmla="*/ 0 h 3481073"/>
              <a:gd name="connsiteX0" fmla="*/ 0 w 8038290"/>
              <a:gd name="connsiteY0" fmla="*/ 3481073 h 3481073"/>
              <a:gd name="connsiteX1" fmla="*/ 2236847 w 8038290"/>
              <a:gd name="connsiteY1" fmla="*/ 3175967 h 3481073"/>
              <a:gd name="connsiteX2" fmla="*/ 5108512 w 8038290"/>
              <a:gd name="connsiteY2" fmla="*/ 2299146 h 3481073"/>
              <a:gd name="connsiteX3" fmla="*/ 8038290 w 8038290"/>
              <a:gd name="connsiteY3" fmla="*/ 0 h 3481073"/>
              <a:gd name="connsiteX0" fmla="*/ 0 w 8038290"/>
              <a:gd name="connsiteY0" fmla="*/ 3481073 h 3481073"/>
              <a:gd name="connsiteX1" fmla="*/ 2236847 w 8038290"/>
              <a:gd name="connsiteY1" fmla="*/ 3175967 h 3481073"/>
              <a:gd name="connsiteX2" fmla="*/ 5108512 w 8038290"/>
              <a:gd name="connsiteY2" fmla="*/ 2299146 h 3481073"/>
              <a:gd name="connsiteX3" fmla="*/ 8038290 w 8038290"/>
              <a:gd name="connsiteY3" fmla="*/ 0 h 3481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38290" h="3481073">
                <a:moveTo>
                  <a:pt x="0" y="3481073"/>
                </a:moveTo>
                <a:cubicBezTo>
                  <a:pt x="887818" y="3461579"/>
                  <a:pt x="1385428" y="3372955"/>
                  <a:pt x="2236847" y="3175967"/>
                </a:cubicBezTo>
                <a:cubicBezTo>
                  <a:pt x="3088266" y="2978979"/>
                  <a:pt x="4141605" y="2828474"/>
                  <a:pt x="5108512" y="2299146"/>
                </a:cubicBezTo>
                <a:cubicBezTo>
                  <a:pt x="6075419" y="1769818"/>
                  <a:pt x="6976805" y="1178855"/>
                  <a:pt x="8038290" y="0"/>
                </a:cubicBezTo>
              </a:path>
            </a:pathLst>
          </a:custGeom>
          <a:noFill/>
          <a:ln w="88900" cap="flat" cmpd="sng" algn="ctr">
            <a:solidFill>
              <a:srgbClr val="FFC000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Neo Sans Cyr" pitchFamily="34" charset="0"/>
              <a:cs typeface="Arial" pitchFamily="34" charset="0"/>
            </a:endParaRPr>
          </a:p>
        </p:txBody>
      </p:sp>
      <p:sp>
        <p:nvSpPr>
          <p:cNvPr id="19" name="Diamond 18"/>
          <p:cNvSpPr/>
          <p:nvPr/>
        </p:nvSpPr>
        <p:spPr bwMode="auto">
          <a:xfrm>
            <a:off x="6895185" y="4555744"/>
            <a:ext cx="255182" cy="265814"/>
          </a:xfrm>
          <a:prstGeom prst="diamond">
            <a:avLst/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000" b="1" smtClean="0">
              <a:latin typeface="Neo Sans Cyr" pitchFamily="34" charset="0"/>
              <a:cs typeface="Arial" pitchFamily="34" charset="0"/>
            </a:endParaRPr>
          </a:p>
        </p:txBody>
      </p:sp>
      <p:sp>
        <p:nvSpPr>
          <p:cNvPr id="20" name="Diamond 19"/>
          <p:cNvSpPr/>
          <p:nvPr/>
        </p:nvSpPr>
        <p:spPr bwMode="auto">
          <a:xfrm>
            <a:off x="1763336" y="5756092"/>
            <a:ext cx="255182" cy="265814"/>
          </a:xfrm>
          <a:prstGeom prst="diamond">
            <a:avLst/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000" b="1" smtClean="0">
              <a:latin typeface="Neo Sans Cyr" pitchFamily="34" charset="0"/>
              <a:cs typeface="Arial" pitchFamily="34" charset="0"/>
            </a:endParaRPr>
          </a:p>
        </p:txBody>
      </p:sp>
      <p:sp>
        <p:nvSpPr>
          <p:cNvPr id="21" name="Diamond 20"/>
          <p:cNvSpPr/>
          <p:nvPr/>
        </p:nvSpPr>
        <p:spPr bwMode="auto">
          <a:xfrm>
            <a:off x="3916568" y="5456708"/>
            <a:ext cx="255182" cy="265814"/>
          </a:xfrm>
          <a:prstGeom prst="diamond">
            <a:avLst/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000" b="1" smtClean="0">
              <a:latin typeface="Neo Sans Cyr" pitchFamily="34" charset="0"/>
              <a:cs typeface="Arial" pitchFamily="34" charset="0"/>
            </a:endParaRPr>
          </a:p>
        </p:txBody>
      </p:sp>
      <p:sp>
        <p:nvSpPr>
          <p:cNvPr id="22" name="Diamond 21"/>
          <p:cNvSpPr/>
          <p:nvPr/>
        </p:nvSpPr>
        <p:spPr bwMode="auto">
          <a:xfrm>
            <a:off x="9820054" y="2258224"/>
            <a:ext cx="255182" cy="265814"/>
          </a:xfrm>
          <a:prstGeom prst="diamond">
            <a:avLst/>
          </a:prstGeom>
          <a:solidFill>
            <a:srgbClr val="FFC000"/>
          </a:solidFill>
          <a:ln w="3175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eaLnBrk="0" hangingPunct="0"/>
            <a:endParaRPr lang="ru-RU" sz="2000" b="1" smtClean="0">
              <a:latin typeface="Neo Sans Cyr" pitchFamily="34" charset="0"/>
              <a:cs typeface="Arial" pitchFamily="34" charset="0"/>
            </a:endParaRPr>
          </a:p>
        </p:txBody>
      </p:sp>
      <p:sp>
        <p:nvSpPr>
          <p:cNvPr id="23" name="Title 6"/>
          <p:cNvSpPr txBox="1">
            <a:spLocks/>
          </p:cNvSpPr>
          <p:nvPr/>
        </p:nvSpPr>
        <p:spPr bwMode="auto">
          <a:xfrm>
            <a:off x="9990757" y="2504827"/>
            <a:ext cx="2679772" cy="69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Neo Sans Cyr" pitchFamily="34" charset="0"/>
                <a:ea typeface="+mj-ea"/>
                <a:cs typeface="Verdana"/>
              </a:rPr>
              <a:t>Крылатское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pic>
        <p:nvPicPr>
          <p:cNvPr id="24" name="Picture 4" descr="C:\Users\ndolganx\!Intel\Events\110615(IDF)\Intro\logos\01_386.png"/>
          <p:cNvPicPr>
            <a:picLocks noChangeAspect="1" noChangeArrowheads="1"/>
          </p:cNvPicPr>
          <p:nvPr/>
        </p:nvPicPr>
        <p:blipFill>
          <a:blip r:embed="rId7" cstate="screen"/>
          <a:srcRect/>
          <a:stretch>
            <a:fillRect/>
          </a:stretch>
        </p:blipFill>
        <p:spPr bwMode="auto">
          <a:xfrm>
            <a:off x="291547" y="1186662"/>
            <a:ext cx="980660" cy="843203"/>
          </a:xfrm>
          <a:prstGeom prst="rect">
            <a:avLst/>
          </a:prstGeom>
          <a:noFill/>
        </p:spPr>
      </p:pic>
      <p:pic>
        <p:nvPicPr>
          <p:cNvPr id="26" name="Picture 6" descr="C:\Users\ndolganx\!Intel\Events\110615(IDF)\Intro\logos\03_pentium_logo.gif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3078358" y="1113183"/>
            <a:ext cx="857538" cy="1013155"/>
          </a:xfrm>
          <a:prstGeom prst="rect">
            <a:avLst/>
          </a:prstGeom>
          <a:noFill/>
        </p:spPr>
      </p:pic>
      <p:pic>
        <p:nvPicPr>
          <p:cNvPr id="27" name="Picture 8" descr="C:\Users\ndolganx\!Intel\Events\110615(IDF)\Intro\logos\05_Pentium_II_Processor.gif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714371" y="1136286"/>
            <a:ext cx="944306" cy="944306"/>
          </a:xfrm>
          <a:prstGeom prst="rect">
            <a:avLst/>
          </a:prstGeom>
          <a:noFill/>
        </p:spPr>
      </p:pic>
      <p:pic>
        <p:nvPicPr>
          <p:cNvPr id="28" name="Picture 9" descr="C:\Users\ndolganx\!Intel\Events\110615(IDF)\Intro\logos\06_pentium-3-processor-logo.jpg"/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5715378" y="1217288"/>
            <a:ext cx="685419" cy="796799"/>
          </a:xfrm>
          <a:prstGeom prst="rect">
            <a:avLst/>
          </a:prstGeom>
          <a:noFill/>
        </p:spPr>
      </p:pic>
      <p:pic>
        <p:nvPicPr>
          <p:cNvPr id="29" name="Picture 10" descr="C:\Users\ndolganx\!Intel\Events\110615(IDF)\Intro\logos\07_p4_logo.jpg"/>
          <p:cNvPicPr>
            <a:picLocks noChangeAspect="1" noChangeArrowheads="1"/>
          </p:cNvPicPr>
          <p:nvPr/>
        </p:nvPicPr>
        <p:blipFill>
          <a:blip r:embed="rId11" cstate="screen"/>
          <a:srcRect/>
          <a:stretch>
            <a:fillRect/>
          </a:stretch>
        </p:blipFill>
        <p:spPr bwMode="auto">
          <a:xfrm>
            <a:off x="6587438" y="1197624"/>
            <a:ext cx="714517" cy="840608"/>
          </a:xfrm>
          <a:prstGeom prst="rect">
            <a:avLst/>
          </a:prstGeom>
          <a:noFill/>
        </p:spPr>
      </p:pic>
      <p:pic>
        <p:nvPicPr>
          <p:cNvPr id="30" name="Picture 11" descr="C:\Users\ndolganx\!Intel\Events\110615(IDF)\Intro\logos\08_ht_logo.gif"/>
          <p:cNvPicPr>
            <a:picLocks noChangeAspect="1" noChangeArrowheads="1"/>
          </p:cNvPicPr>
          <p:nvPr/>
        </p:nvPicPr>
        <p:blipFill>
          <a:blip r:embed="rId12" cstate="screen"/>
          <a:srcRect/>
          <a:stretch>
            <a:fillRect/>
          </a:stretch>
        </p:blipFill>
        <p:spPr bwMode="auto">
          <a:xfrm>
            <a:off x="7375794" y="1147258"/>
            <a:ext cx="734539" cy="918173"/>
          </a:xfrm>
          <a:prstGeom prst="rect">
            <a:avLst/>
          </a:prstGeom>
          <a:noFill/>
        </p:spPr>
      </p:pic>
      <p:pic>
        <p:nvPicPr>
          <p:cNvPr id="31" name="Picture 12" descr="C:\Users\ndolganx\!Intel\Events\110615(IDF)\Intro\logos\09_Pentium_D_Logo.png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8298785" y="1190098"/>
            <a:ext cx="659686" cy="813951"/>
          </a:xfrm>
          <a:prstGeom prst="rect">
            <a:avLst/>
          </a:prstGeom>
          <a:noFill/>
        </p:spPr>
      </p:pic>
      <p:pic>
        <p:nvPicPr>
          <p:cNvPr id="32" name="Picture 15" descr="C:\Users\ndolganx\!Intel\Events\110615(IDF)\Intro\logos\12_Intel_core_i7.jpg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0633324" y="1183287"/>
            <a:ext cx="1094846" cy="821797"/>
          </a:xfrm>
          <a:prstGeom prst="rect">
            <a:avLst/>
          </a:prstGeom>
          <a:noFill/>
        </p:spPr>
      </p:pic>
      <p:pic>
        <p:nvPicPr>
          <p:cNvPr id="33" name="Picture 17" descr="C:\Users\ndolganx\!Intel\Events\110615(IDF)\Intro\logos\14_i7.png"/>
          <p:cNvPicPr>
            <a:picLocks noChangeAspect="1" noChangeArrowheads="1"/>
          </p:cNvPicPr>
          <p:nvPr/>
        </p:nvPicPr>
        <p:blipFill>
          <a:blip r:embed="rId15" cstate="screen"/>
          <a:srcRect/>
          <a:stretch>
            <a:fillRect/>
          </a:stretch>
        </p:blipFill>
        <p:spPr bwMode="auto">
          <a:xfrm>
            <a:off x="13040295" y="1152025"/>
            <a:ext cx="1205797" cy="921673"/>
          </a:xfrm>
          <a:prstGeom prst="rect">
            <a:avLst/>
          </a:prstGeom>
          <a:noFill/>
        </p:spPr>
      </p:pic>
      <p:pic>
        <p:nvPicPr>
          <p:cNvPr id="34" name="Picture 13" descr="C:\Users\ndolganx\!Intel\Events\110615(IDF)\Intro\logos\10_C2D.png"/>
          <p:cNvPicPr>
            <a:picLocks noChangeAspect="1" noChangeArrowheads="1"/>
          </p:cNvPicPr>
          <p:nvPr/>
        </p:nvPicPr>
        <p:blipFill>
          <a:blip r:embed="rId16" cstate="screen"/>
          <a:srcRect/>
          <a:stretch>
            <a:fillRect/>
          </a:stretch>
        </p:blipFill>
        <p:spPr bwMode="auto">
          <a:xfrm>
            <a:off x="9111175" y="1192696"/>
            <a:ext cx="655243" cy="812683"/>
          </a:xfrm>
          <a:prstGeom prst="rect">
            <a:avLst/>
          </a:prstGeom>
          <a:noFill/>
        </p:spPr>
      </p:pic>
      <p:pic>
        <p:nvPicPr>
          <p:cNvPr id="35" name="Picture 7" descr="C:\Users\ndolganx\!Intel\Events\110615(IDF)\Intro\logos\04_MMX.png"/>
          <p:cNvPicPr>
            <a:picLocks noChangeAspect="1" noChangeArrowheads="1"/>
          </p:cNvPicPr>
          <p:nvPr/>
        </p:nvPicPr>
        <p:blipFill>
          <a:blip r:embed="rId17" cstate="screen"/>
          <a:srcRect/>
          <a:stretch>
            <a:fillRect/>
          </a:stretch>
        </p:blipFill>
        <p:spPr bwMode="auto">
          <a:xfrm>
            <a:off x="4023874" y="1193681"/>
            <a:ext cx="654142" cy="835287"/>
          </a:xfrm>
          <a:prstGeom prst="rect">
            <a:avLst/>
          </a:prstGeom>
          <a:noFill/>
        </p:spPr>
      </p:pic>
      <p:pic>
        <p:nvPicPr>
          <p:cNvPr id="36" name="Picture 16" descr="C:\Users\ndolganx\!Intel\Events\110615(IDF)\Intro\logos\13_ci7_a_rgb_3000.png"/>
          <p:cNvPicPr>
            <a:picLocks noChangeAspect="1" noChangeArrowheads="1"/>
          </p:cNvPicPr>
          <p:nvPr/>
        </p:nvPicPr>
        <p:blipFill>
          <a:blip r:embed="rId18" cstate="screen"/>
          <a:srcRect/>
          <a:stretch>
            <a:fillRect/>
          </a:stretch>
        </p:blipFill>
        <p:spPr bwMode="auto">
          <a:xfrm>
            <a:off x="11736504" y="1182372"/>
            <a:ext cx="1118111" cy="838583"/>
          </a:xfrm>
          <a:prstGeom prst="rect">
            <a:avLst/>
          </a:prstGeom>
          <a:noFill/>
        </p:spPr>
      </p:pic>
      <p:pic>
        <p:nvPicPr>
          <p:cNvPr id="37" name="Picture 18" descr="C:\Users\ndolganx\!Intel\Events\110615(IDF)\Intro\logos\11_Quad Logo.jpg"/>
          <p:cNvPicPr>
            <a:picLocks noChangeAspect="1" noChangeArrowheads="1"/>
          </p:cNvPicPr>
          <p:nvPr/>
        </p:nvPicPr>
        <p:blipFill>
          <a:blip r:embed="rId19" cstate="screen"/>
          <a:srcRect/>
          <a:stretch>
            <a:fillRect/>
          </a:stretch>
        </p:blipFill>
        <p:spPr bwMode="auto">
          <a:xfrm>
            <a:off x="9964858" y="1184996"/>
            <a:ext cx="663380" cy="820677"/>
          </a:xfrm>
          <a:prstGeom prst="rect">
            <a:avLst/>
          </a:prstGeom>
          <a:noFill/>
        </p:spPr>
      </p:pic>
      <p:pic>
        <p:nvPicPr>
          <p:cNvPr id="25" name="Picture 5" descr="C:\Users\ndolganx\!Intel\Events\110615(IDF)\Intro\logos\02_486.png"/>
          <p:cNvPicPr>
            <a:picLocks noChangeAspect="1" noChangeArrowheads="1"/>
          </p:cNvPicPr>
          <p:nvPr/>
        </p:nvPicPr>
        <p:blipFill>
          <a:blip r:embed="rId20" cstate="screen"/>
          <a:srcRect/>
          <a:stretch>
            <a:fillRect/>
          </a:stretch>
        </p:blipFill>
        <p:spPr bwMode="auto">
          <a:xfrm>
            <a:off x="1420423" y="1219200"/>
            <a:ext cx="1642466" cy="825487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0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0" fill="hold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50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500"/>
                            </p:stCondLst>
                            <p:childTnLst>
                              <p:par>
                                <p:cTn id="9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8000"/>
                            </p:stCondLst>
                            <p:childTnLst>
                              <p:par>
                                <p:cTn id="10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9000"/>
                            </p:stCondLst>
                            <p:childTnLst>
                              <p:par>
                                <p:cTn id="1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9500"/>
                            </p:stCondLst>
                            <p:childTnLst>
                              <p:par>
                                <p:cTn id="1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20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2500"/>
                            </p:stCondLst>
                            <p:childTnLst>
                              <p:par>
                                <p:cTn id="1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1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6" grpId="0"/>
      <p:bldP spid="7" grpId="0"/>
      <p:bldP spid="8" grpId="0"/>
      <p:bldP spid="9" grpId="0"/>
      <p:bldP spid="10" grpId="0"/>
      <p:bldP spid="13" grpId="0"/>
      <p:bldP spid="14" grpId="0"/>
      <p:bldP spid="15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pPr algn="l"/>
            <a:r>
              <a:rPr lang="ru-RU" sz="5400" dirty="0" smtClean="0">
                <a:latin typeface="Neo Sans Cyr" pitchFamily="34" charset="0"/>
              </a:rPr>
              <a:t>Этапы Большого Пути</a:t>
            </a:r>
          </a:p>
        </p:txBody>
      </p:sp>
      <p:sp>
        <p:nvSpPr>
          <p:cNvPr id="38" name="Title 1"/>
          <p:cNvSpPr txBox="1">
            <a:spLocks/>
          </p:cNvSpPr>
          <p:nvPr/>
        </p:nvSpPr>
        <p:spPr bwMode="auto">
          <a:xfrm>
            <a:off x="10826162" y="409113"/>
            <a:ext cx="3804238" cy="62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615" tIns="65308" rIns="130615" bIns="65308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+mj-cs"/>
              </a:rPr>
              <a:t>Май 1993 г.</a:t>
            </a:r>
            <a:endParaRPr kumimoji="0" lang="en-US" sz="4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Neo Sans Cyr" pitchFamily="34" charset="0"/>
              <a:ea typeface="+mj-ea"/>
              <a:cs typeface="+mj-cs"/>
            </a:endParaRPr>
          </a:p>
        </p:txBody>
      </p:sp>
      <p:pic>
        <p:nvPicPr>
          <p:cNvPr id="39" name="Picture 3" descr="C:\Users\ndolganx\!Intel\Events\110615(IDF)\Intro\Intel_Moscow_1993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1618604" y="1205948"/>
            <a:ext cx="11423819" cy="7368208"/>
          </a:xfrm>
          <a:prstGeom prst="rect">
            <a:avLst/>
          </a:prstGeom>
          <a:noFill/>
        </p:spPr>
      </p:pic>
      <p:sp>
        <p:nvSpPr>
          <p:cNvPr id="40" name="Title 1"/>
          <p:cNvSpPr txBox="1">
            <a:spLocks/>
          </p:cNvSpPr>
          <p:nvPr/>
        </p:nvSpPr>
        <p:spPr bwMode="auto">
          <a:xfrm>
            <a:off x="10111409" y="634404"/>
            <a:ext cx="4674472" cy="62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Verdana"/>
              </a:rPr>
              <a:t>Октябрь 1996 г.</a:t>
            </a:r>
            <a:endParaRPr kumimoji="0" lang="en-US" sz="4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pic>
        <p:nvPicPr>
          <p:cNvPr id="41" name="Picture 3" descr="C:\Users\ndolganx\!Intel\Events\110615(IDF)\Intro\DSC_1197.JPG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1630017" y="1205948"/>
            <a:ext cx="11622159" cy="7860772"/>
          </a:xfrm>
          <a:prstGeom prst="rect">
            <a:avLst/>
          </a:prstGeom>
          <a:noFill/>
        </p:spPr>
      </p:pic>
      <p:sp>
        <p:nvSpPr>
          <p:cNvPr id="42" name="Title 1"/>
          <p:cNvSpPr txBox="1">
            <a:spLocks/>
          </p:cNvSpPr>
          <p:nvPr/>
        </p:nvSpPr>
        <p:spPr bwMode="auto">
          <a:xfrm>
            <a:off x="10522227" y="637949"/>
            <a:ext cx="4055165" cy="621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ts val="26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Neo Sans Cyr" pitchFamily="34" charset="0"/>
                <a:ea typeface="+mj-ea"/>
                <a:cs typeface="Verdana"/>
              </a:rPr>
              <a:t>Август 2009 г.</a:t>
            </a:r>
            <a:endParaRPr kumimoji="0" lang="en-US" sz="440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Neo Sans Cyr" pitchFamily="34" charset="0"/>
              <a:ea typeface="+mj-ea"/>
              <a:cs typeface="Verdana"/>
            </a:endParaRPr>
          </a:p>
        </p:txBody>
      </p:sp>
      <p:pic>
        <p:nvPicPr>
          <p:cNvPr id="43" name="Picture 3" descr="C:\Users\ndolganx\!Intel\Events\110615(IDF)\Intro\team_event_270820091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17201" y="1205948"/>
            <a:ext cx="14024076" cy="744772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5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5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30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8" grpId="1"/>
      <p:bldP spid="40" grpId="0"/>
      <p:bldP spid="40" grpId="1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731520" y="0"/>
            <a:ext cx="13167360" cy="1371600"/>
          </a:xfrm>
        </p:spPr>
        <p:txBody>
          <a:bodyPr/>
          <a:lstStyle/>
          <a:p>
            <a:r>
              <a:rPr lang="en-US" sz="5400" dirty="0" smtClean="0">
                <a:latin typeface="Neo Sans Cyr" pitchFamily="34" charset="0"/>
              </a:rPr>
              <a:t>Intel </a:t>
            </a:r>
            <a:r>
              <a:rPr lang="ru-RU" sz="5400" dirty="0" smtClean="0">
                <a:latin typeface="Neo Sans Cyr" pitchFamily="34" charset="0"/>
              </a:rPr>
              <a:t>в России – около 1100 сотрудников</a:t>
            </a:r>
            <a:endParaRPr lang="ru-RU" sz="5400" dirty="0" smtClean="0">
              <a:latin typeface="Neo Sans Cyr" pitchFamily="34" charset="0"/>
            </a:endParaRPr>
          </a:p>
        </p:txBody>
      </p:sp>
      <p:pic>
        <p:nvPicPr>
          <p:cNvPr id="6" name="Picture 2" descr="C:\Users\MR-ASUS\Desktop\Без имени-1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336978" y="1577009"/>
            <a:ext cx="13670567" cy="5916786"/>
          </a:xfrm>
          <a:prstGeom prst="rect">
            <a:avLst/>
          </a:prstGeom>
          <a:noFill/>
        </p:spPr>
      </p:pic>
      <p:sp>
        <p:nvSpPr>
          <p:cNvPr id="8" name="Овал 29"/>
          <p:cNvSpPr/>
          <p:nvPr/>
        </p:nvSpPr>
        <p:spPr bwMode="auto">
          <a:xfrm>
            <a:off x="2474621" y="2665485"/>
            <a:ext cx="284112" cy="31352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cxnSp>
        <p:nvCxnSpPr>
          <p:cNvPr id="9" name="Прямая соединительная линия 31"/>
          <p:cNvCxnSpPr/>
          <p:nvPr/>
        </p:nvCxnSpPr>
        <p:spPr bwMode="auto">
          <a:xfrm rot="10800000">
            <a:off x="4141066" y="3775650"/>
            <a:ext cx="5155334" cy="3435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0" name="Прямая соединительная линия 33"/>
          <p:cNvCxnSpPr/>
          <p:nvPr/>
        </p:nvCxnSpPr>
        <p:spPr bwMode="auto">
          <a:xfrm rot="5400000">
            <a:off x="8307181" y="2786991"/>
            <a:ext cx="1995527" cy="21263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1" name="Скругленный прямоугольник 28"/>
          <p:cNvSpPr/>
          <p:nvPr/>
        </p:nvSpPr>
        <p:spPr bwMode="auto">
          <a:xfrm>
            <a:off x="490331" y="1189500"/>
            <a:ext cx="4075127" cy="626047"/>
          </a:xfrm>
          <a:prstGeom prst="roundRect">
            <a:avLst/>
          </a:prstGeom>
          <a:solidFill>
            <a:schemeClr val="bg1">
              <a:lumMod val="50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r>
              <a:rPr lang="ru-RU" sz="3200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</a:rPr>
              <a:t>Санкт Петербург</a:t>
            </a:r>
            <a:endParaRPr lang="ru-RU" sz="3200" dirty="0" smtClean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12" name="Скругленный прямоугольник 30"/>
          <p:cNvSpPr/>
          <p:nvPr/>
        </p:nvSpPr>
        <p:spPr bwMode="auto">
          <a:xfrm>
            <a:off x="7366804" y="1163169"/>
            <a:ext cx="3950554" cy="665631"/>
          </a:xfrm>
          <a:prstGeom prst="roundRect">
            <a:avLst/>
          </a:prstGeom>
          <a:solidFill>
            <a:schemeClr val="bg1">
              <a:lumMod val="50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r>
              <a:rPr lang="ru-RU" sz="3200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</a:rPr>
              <a:t>Нижний Новгород</a:t>
            </a:r>
            <a:endParaRPr lang="ru-RU" sz="3200" dirty="0" smtClean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  <a:p>
            <a:pPr marL="144000" marR="0" indent="-144000" defTabSz="914400" rtl="0" eaLnBrk="1" fontAlgn="base" latinLnBrk="0" hangingPunct="1">
              <a:spcBef>
                <a:spcPts val="0"/>
              </a:spcBef>
              <a:spcAft>
                <a:spcPct val="0"/>
              </a:spcAft>
              <a:buClr>
                <a:srgbClr val="FF9900"/>
              </a:buClr>
              <a:buSzTx/>
              <a:buFont typeface="Arial" pitchFamily="34" charset="0"/>
              <a:buChar char="•"/>
              <a:tabLst/>
            </a:pP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13" name="Овал 34"/>
          <p:cNvSpPr/>
          <p:nvPr/>
        </p:nvSpPr>
        <p:spPr bwMode="auto">
          <a:xfrm>
            <a:off x="3866807" y="3633772"/>
            <a:ext cx="284112" cy="31352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cxnSp>
        <p:nvCxnSpPr>
          <p:cNvPr id="14" name="Прямая соединительная линия 37"/>
          <p:cNvCxnSpPr>
            <a:endCxn id="17" idx="0"/>
          </p:cNvCxnSpPr>
          <p:nvPr/>
        </p:nvCxnSpPr>
        <p:spPr bwMode="auto">
          <a:xfrm rot="5400000">
            <a:off x="9203707" y="5947948"/>
            <a:ext cx="2735163" cy="3628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15" name="Прямая соединительная линия 38"/>
          <p:cNvCxnSpPr/>
          <p:nvPr/>
        </p:nvCxnSpPr>
        <p:spPr bwMode="auto">
          <a:xfrm rot="10800000">
            <a:off x="7507065" y="4588315"/>
            <a:ext cx="3081422" cy="0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16" name="Овал 40"/>
          <p:cNvSpPr/>
          <p:nvPr/>
        </p:nvSpPr>
        <p:spPr bwMode="auto">
          <a:xfrm>
            <a:off x="7269627" y="4433403"/>
            <a:ext cx="284112" cy="31352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17" name="Скругленный прямоугольник 36"/>
          <p:cNvSpPr/>
          <p:nvPr/>
        </p:nvSpPr>
        <p:spPr bwMode="auto">
          <a:xfrm>
            <a:off x="9152832" y="7333670"/>
            <a:ext cx="2800629" cy="510229"/>
          </a:xfrm>
          <a:prstGeom prst="roundRect">
            <a:avLst/>
          </a:prstGeom>
          <a:solidFill>
            <a:schemeClr val="bg1">
              <a:lumMod val="50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r>
              <a:rPr lang="ru-RU" sz="3200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</a:rPr>
              <a:t>Новосибирск</a:t>
            </a:r>
            <a:endParaRPr lang="ru-RU" sz="3200" dirty="0" smtClean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18" name="Скругленный прямоугольник 41"/>
          <p:cNvSpPr/>
          <p:nvPr/>
        </p:nvSpPr>
        <p:spPr bwMode="auto">
          <a:xfrm>
            <a:off x="1975374" y="7267122"/>
            <a:ext cx="1729400" cy="510758"/>
          </a:xfrm>
          <a:prstGeom prst="roundRect">
            <a:avLst/>
          </a:prstGeom>
          <a:solidFill>
            <a:schemeClr val="bg1">
              <a:lumMod val="50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r>
              <a:rPr lang="ru-RU" sz="3200" dirty="0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</a:rPr>
              <a:t>Москва</a:t>
            </a:r>
            <a:endParaRPr lang="ru-RU" sz="3200" dirty="0" smtClean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cxnSp>
        <p:nvCxnSpPr>
          <p:cNvPr id="19" name="Прямая соединительная линия 44"/>
          <p:cNvCxnSpPr>
            <a:endCxn id="21" idx="0"/>
          </p:cNvCxnSpPr>
          <p:nvPr/>
        </p:nvCxnSpPr>
        <p:spPr bwMode="auto">
          <a:xfrm rot="16200000" flipH="1">
            <a:off x="4532388" y="5667703"/>
            <a:ext cx="3245402" cy="20332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sp>
        <p:nvSpPr>
          <p:cNvPr id="20" name="Овал 46"/>
          <p:cNvSpPr/>
          <p:nvPr/>
        </p:nvSpPr>
        <p:spPr bwMode="auto">
          <a:xfrm>
            <a:off x="3596346" y="3870543"/>
            <a:ext cx="275104" cy="303584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21" name="Скругленный прямоугольник 42"/>
          <p:cNvSpPr/>
          <p:nvPr/>
        </p:nvSpPr>
        <p:spPr bwMode="auto">
          <a:xfrm>
            <a:off x="5300555" y="7300570"/>
            <a:ext cx="1729400" cy="511053"/>
          </a:xfrm>
          <a:prstGeom prst="roundRect">
            <a:avLst/>
          </a:prstGeom>
          <a:solidFill>
            <a:schemeClr val="bg1">
              <a:lumMod val="50000"/>
              <a:alpha val="36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r>
              <a:rPr lang="ru-RU" sz="3200" dirty="0" err="1" smtClean="0">
                <a:solidFill>
                  <a:srgbClr val="FFCC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Cyr" pitchFamily="34" charset="0"/>
              </a:rPr>
              <a:t>Саров</a:t>
            </a:r>
            <a:endParaRPr lang="ru-RU" sz="3200" dirty="0" smtClean="0">
              <a:solidFill>
                <a:srgbClr val="FFCC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sp>
        <p:nvSpPr>
          <p:cNvPr id="23" name="Овал 47"/>
          <p:cNvSpPr/>
          <p:nvPr/>
        </p:nvSpPr>
        <p:spPr bwMode="auto">
          <a:xfrm>
            <a:off x="2714535" y="3377539"/>
            <a:ext cx="284112" cy="313525"/>
          </a:xfrm>
          <a:prstGeom prst="ellipse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 vert="horz" wrap="square" lIns="91372" tIns="45688" rIns="91372" bIns="45688" numCol="1" rtlCol="0" anchor="t" anchorCtr="1" compatLnSpc="1">
            <a:prstTxWarp prst="textNoShape">
              <a:avLst/>
            </a:prstTxWarp>
            <a:noAutofit/>
          </a:bodyPr>
          <a:lstStyle/>
          <a:p>
            <a:pPr marL="0" marR="0" indent="0" algn="ctr" defTabSz="914400" rtl="0" eaLnBrk="1" fontAlgn="base" latinLnBrk="0" hangingPunct="1">
              <a:lnSpc>
                <a:spcPct val="95000"/>
              </a:lnSpc>
              <a:spcBef>
                <a:spcPct val="30000"/>
              </a:spcBef>
              <a:spcAft>
                <a:spcPct val="0"/>
              </a:spcAft>
              <a:buClr>
                <a:schemeClr val="tx1"/>
              </a:buClr>
              <a:buSzTx/>
              <a:buFont typeface="Wingdings" pitchFamily="2" charset="2"/>
              <a:buNone/>
              <a:tabLst/>
            </a:pPr>
            <a:endParaRPr kumimoji="0" lang="ru-RU" sz="2000" b="0" i="0" u="none" strike="noStrike" cap="none" normalizeH="0" baseline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Cyr" pitchFamily="34" charset="0"/>
            </a:endParaRPr>
          </a:p>
        </p:txBody>
      </p:sp>
      <p:cxnSp>
        <p:nvCxnSpPr>
          <p:cNvPr id="24" name="Прямая соединительная линия 49"/>
          <p:cNvCxnSpPr>
            <a:endCxn id="18" idx="0"/>
          </p:cNvCxnSpPr>
          <p:nvPr/>
        </p:nvCxnSpPr>
        <p:spPr bwMode="auto">
          <a:xfrm rot="16200000" flipH="1">
            <a:off x="1047523" y="5474571"/>
            <a:ext cx="3580280" cy="482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25" name="Прямая соединительная линия 53"/>
          <p:cNvCxnSpPr/>
          <p:nvPr/>
        </p:nvCxnSpPr>
        <p:spPr bwMode="auto">
          <a:xfrm rot="16200000" flipH="1">
            <a:off x="2187619" y="2225354"/>
            <a:ext cx="821141" cy="152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  <p:cxnSp>
        <p:nvCxnSpPr>
          <p:cNvPr id="45" name="Прямая соединительная линия 44"/>
          <p:cNvCxnSpPr/>
          <p:nvPr/>
        </p:nvCxnSpPr>
        <p:spPr bwMode="auto">
          <a:xfrm>
            <a:off x="3843025" y="4004893"/>
            <a:ext cx="2302673" cy="33707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cxn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6000"/>
                            </p:stCondLst>
                            <p:childTnLst>
                              <p:par>
                                <p:cTn id="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7500"/>
                            </p:stCondLst>
                            <p:childTnLst>
                              <p:par>
                                <p:cTn id="6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9000"/>
                            </p:stCondLst>
                            <p:childTnLst>
                              <p:par>
                                <p:cTn id="7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9500"/>
                            </p:stCondLst>
                            <p:childTnLst>
                              <p:par>
                                <p:cTn id="8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0"/>
                            </p:stCondLst>
                            <p:childTnLst>
                              <p:par>
                                <p:cTn id="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500"/>
                            </p:stCondLst>
                            <p:childTnLst>
                              <p:par>
                                <p:cTn id="8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1" grpId="0" animBg="1"/>
      <p:bldP spid="12" grpId="0" animBg="1"/>
      <p:bldP spid="13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14630400" cy="1371600"/>
          </a:xfrm>
        </p:spPr>
        <p:txBody>
          <a:bodyPr/>
          <a:lstStyle/>
          <a:p>
            <a:r>
              <a:rPr lang="ru-RU" sz="5400" dirty="0" smtClean="0">
                <a:latin typeface="Neo Sans Cyr" pitchFamily="34" charset="0"/>
              </a:rPr>
              <a:t>Программы </a:t>
            </a:r>
            <a:r>
              <a:rPr lang="ru-RU" sz="5400" dirty="0" smtClean="0">
                <a:latin typeface="Neo Sans Cyr" pitchFamily="34" charset="0"/>
              </a:rPr>
              <a:t>социальной </a:t>
            </a:r>
            <a:r>
              <a:rPr lang="ru-RU" sz="5400" dirty="0" smtClean="0">
                <a:latin typeface="Neo Sans Cyr" pitchFamily="34" charset="0"/>
              </a:rPr>
              <a:t>ответственности</a:t>
            </a:r>
            <a:endParaRPr lang="ru-RU" sz="5400" dirty="0" smtClean="0">
              <a:latin typeface="Neo Sans Cyr" pitchFamily="34" charset="0"/>
            </a:endParaRP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491408" y="1137500"/>
            <a:ext cx="9793357" cy="750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:\Users\nmyakova\AppData\Local\Microsoft\Windows\Temporary Internet Files\Content.Outlook\FGAUMH06\DSC_1238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074" y="1126439"/>
            <a:ext cx="14048526" cy="877154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russia.intel.com/news/dep/090526_164159-1/DSC_1226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2054086" y="1119664"/>
            <a:ext cx="10614991" cy="7109936"/>
          </a:xfrm>
          <a:prstGeom prst="rect">
            <a:avLst/>
          </a:prstGeom>
          <a:noFill/>
        </p:spPr>
      </p:pic>
      <p:pic>
        <p:nvPicPr>
          <p:cNvPr id="8" name="Picture 3" descr="C:\Users\nmyakova\AppData\Local\Microsoft\Windows\Temporary Internet Files\Content.Outlook\FGAUMH06\IMG_017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085" y="1103243"/>
            <a:ext cx="10588489" cy="794136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nmyakova\AppData\Local\Microsoft\Windows\Temporary Internet Files\Content.Outlook\FGAUMH06\IMG_2514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4087" y="1099929"/>
            <a:ext cx="10592904" cy="79446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837" y="1178223"/>
            <a:ext cx="5159779" cy="598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 descr="CSR award AK"/>
          <p:cNvPicPr>
            <a:picLocks noChangeAspect="1" noChangeArrowheads="1"/>
          </p:cNvPicPr>
          <p:nvPr/>
        </p:nvPicPr>
        <p:blipFill>
          <a:blip r:embed="rId8" cstate="screen"/>
          <a:srcRect/>
          <a:stretch>
            <a:fillRect/>
          </a:stretch>
        </p:blipFill>
        <p:spPr bwMode="auto">
          <a:xfrm>
            <a:off x="5529685" y="1192696"/>
            <a:ext cx="8795917" cy="5966368"/>
          </a:xfrm>
          <a:prstGeom prst="roundRect">
            <a:avLst>
              <a:gd name="adj" fmla="val 8594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pic>
        <p:nvPicPr>
          <p:cNvPr id="12" name="Picture 2" descr="C:\Users\tnanaiev\Pictures\Intel_Edu_PIctures\INTEL_LEARN\DSC_7334.JPG"/>
          <p:cNvPicPr>
            <a:picLocks noChangeAspect="1" noChangeArrowheads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027582" y="1099930"/>
            <a:ext cx="10663210" cy="712967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3000"/>
                            </p:stCondLst>
                            <p:childTnLst>
                              <p:par>
                                <p:cTn id="47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59" presetID="53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20000"/>
                            </p:stCondLst>
                            <p:childTnLst>
                              <p:par>
                                <p:cTn id="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6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1000"/>
                            </p:stCondLst>
                            <p:childTnLst>
                              <p:par>
                                <p:cTn id="73" presetID="22" presetClass="exit" presetSubtype="8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24000"/>
                            </p:stCondLst>
                            <p:childTnLst>
                              <p:par>
                                <p:cTn id="77" presetID="22" presetClass="exit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24500"/>
                            </p:stCondLst>
                            <p:childTnLst>
                              <p:par>
                                <p:cTn id="8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inteltemplate2007-16x9">
  <a:themeElements>
    <a:clrScheme name="intel2011">
      <a:dk1>
        <a:sysClr val="windowText" lastClr="000000"/>
      </a:dk1>
      <a:lt1>
        <a:sysClr val="window" lastClr="FFFFFF"/>
      </a:lt1>
      <a:dk2>
        <a:srgbClr val="004280"/>
      </a:dk2>
      <a:lt2>
        <a:srgbClr val="939895"/>
      </a:lt2>
      <a:accent1>
        <a:srgbClr val="00AEEF"/>
      </a:accent1>
      <a:accent2>
        <a:srgbClr val="A6CE39"/>
      </a:accent2>
      <a:accent3>
        <a:srgbClr val="FDB813"/>
      </a:accent3>
      <a:accent4>
        <a:srgbClr val="F37021"/>
      </a:accent4>
      <a:accent5>
        <a:srgbClr val="C00000"/>
      </a:accent5>
      <a:accent6>
        <a:srgbClr val="7030A0"/>
      </a:accent6>
      <a:hlink>
        <a:srgbClr val="085CA8"/>
      </a:hlink>
      <a:folHlink>
        <a:srgbClr val="939598"/>
      </a:folHlink>
    </a:clrScheme>
    <a:fontScheme name="2_Architectur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anchor="t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3000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372" tIns="45688" rIns="91372" bIns="45688" numCol="1" anchor="t" anchorCtr="1" compatLnSpc="1">
        <a:prstTxWarp prst="textNoShape">
          <a:avLst/>
        </a:prstTxWarp>
        <a:spAutoFit/>
      </a:bodyPr>
      <a:lstStyle>
        <a:defPPr marL="0" marR="0" indent="0" algn="ctr" defTabSz="914400" rtl="0" eaLnBrk="1" fontAlgn="base" latinLnBrk="0" hangingPunct="1">
          <a:lnSpc>
            <a:spcPct val="95000"/>
          </a:lnSpc>
          <a:spcBef>
            <a:spcPct val="30000"/>
          </a:spcBef>
          <a:spcAft>
            <a:spcPct val="0"/>
          </a:spcAft>
          <a:buClr>
            <a:schemeClr val="tx1"/>
          </a:buClr>
          <a:buSzTx/>
          <a:buFont typeface="Wingdings" pitchFamily="2" charset="2"/>
          <a:buNone/>
          <a:tabLst/>
          <a:defRPr kumimoji="0" lang="en-US" sz="2000" b="0" i="0" u="none" strike="noStrike" cap="none" normalizeH="0" baseline="0" smtClean="0">
            <a:ln>
              <a:noFill/>
            </a:ln>
            <a:solidFill>
              <a:srgbClr val="FFFFFF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Narrow" pitchFamily="34" charset="0"/>
            <a:cs typeface="Arial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dirty="0" smtClean="0">
            <a:latin typeface="+mn-lt"/>
          </a:defRPr>
        </a:defPPr>
      </a:lstStyle>
    </a:txDef>
  </a:objectDefaults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Intel_LTtemplate_121410">
  <a:themeElements>
    <a:clrScheme name="intel2011">
      <a:dk1>
        <a:srgbClr val="061922"/>
      </a:dk1>
      <a:lt1>
        <a:srgbClr val="FFFFFF"/>
      </a:lt1>
      <a:dk2>
        <a:srgbClr val="939598"/>
      </a:dk2>
      <a:lt2>
        <a:srgbClr val="B4BABD"/>
      </a:lt2>
      <a:accent1>
        <a:srgbClr val="0071C5"/>
      </a:accent1>
      <a:accent2>
        <a:srgbClr val="00AEEF"/>
      </a:accent2>
      <a:accent3>
        <a:srgbClr val="004280"/>
      </a:accent3>
      <a:accent4>
        <a:srgbClr val="FFDA00"/>
      </a:accent4>
      <a:accent5>
        <a:srgbClr val="A6CE39"/>
      </a:accent5>
      <a:accent6>
        <a:srgbClr val="FDB813"/>
      </a:accent6>
      <a:hlink>
        <a:srgbClr val="0071C5"/>
      </a:hlink>
      <a:folHlink>
        <a:srgbClr val="00AEE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gradFill flip="none" rotWithShape="1">
          <a:gsLst>
            <a:gs pos="5000">
              <a:schemeClr val="accent2"/>
            </a:gs>
            <a:gs pos="95000">
              <a:schemeClr val="accent1"/>
            </a:gs>
          </a:gsLst>
          <a:lin ang="16200000" scaled="0"/>
          <a:tileRect/>
        </a:gradFill>
        <a:ln w="3175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eaLnBrk="0" hangingPunct="0">
          <a:defRPr sz="2000" b="1" smtClean="0">
            <a:latin typeface="Neo Sans Inte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Neo Sans Intel" pitchFamily="34" charset="0"/>
            <a:cs typeface="Arial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>
    <a:extraClrScheme>
      <a:clrScheme name="2_intel_template_1_111605_BLUE 1">
        <a:dk1>
          <a:srgbClr val="FF5C00"/>
        </a:dk1>
        <a:lt1>
          <a:srgbClr val="FFFFFF"/>
        </a:lt1>
        <a:dk2>
          <a:srgbClr val="0C2E86"/>
        </a:dk2>
        <a:lt2>
          <a:srgbClr val="F5E647"/>
        </a:lt2>
        <a:accent1>
          <a:srgbClr val="A6CAE1"/>
        </a:accent1>
        <a:accent2>
          <a:srgbClr val="567EB9"/>
        </a:accent2>
        <a:accent3>
          <a:srgbClr val="AAADC3"/>
        </a:accent3>
        <a:accent4>
          <a:srgbClr val="DADADA"/>
        </a:accent4>
        <a:accent5>
          <a:srgbClr val="D0E1EE"/>
        </a:accent5>
        <a:accent6>
          <a:srgbClr val="4D72A7"/>
        </a:accent6>
        <a:hlink>
          <a:srgbClr val="0860A8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intel_template_1_111605_BLUE 2">
        <a:dk1>
          <a:srgbClr val="0860A8"/>
        </a:dk1>
        <a:lt1>
          <a:srgbClr val="FFFFFF"/>
        </a:lt1>
        <a:dk2>
          <a:srgbClr val="F5E647"/>
        </a:dk2>
        <a:lt2>
          <a:srgbClr val="FF5C47"/>
        </a:lt2>
        <a:accent1>
          <a:srgbClr val="A6CAE1"/>
        </a:accent1>
        <a:accent2>
          <a:srgbClr val="567EB9"/>
        </a:accent2>
        <a:accent3>
          <a:srgbClr val="FFFFFF"/>
        </a:accent3>
        <a:accent4>
          <a:srgbClr val="06518F"/>
        </a:accent4>
        <a:accent5>
          <a:srgbClr val="D0E1EE"/>
        </a:accent5>
        <a:accent6>
          <a:srgbClr val="4D72A7"/>
        </a:accent6>
        <a:hlink>
          <a:srgbClr val="0C2E86"/>
        </a:hlink>
        <a:folHlink>
          <a:srgbClr val="AA014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intel_template_1_111605_BLUE 3">
        <a:dk1>
          <a:srgbClr val="000000"/>
        </a:dk1>
        <a:lt1>
          <a:srgbClr val="FFFFFF"/>
        </a:lt1>
        <a:dk2>
          <a:srgbClr val="DDDDDD"/>
        </a:dk2>
        <a:lt2>
          <a:srgbClr val="5F5F5F"/>
        </a:lt2>
        <a:accent1>
          <a:srgbClr val="A6CAE1"/>
        </a:accent1>
        <a:accent2>
          <a:srgbClr val="567EB9"/>
        </a:accent2>
        <a:accent3>
          <a:srgbClr val="FFFFFF"/>
        </a:accent3>
        <a:accent4>
          <a:srgbClr val="000000"/>
        </a:accent4>
        <a:accent5>
          <a:srgbClr val="D0E1EE"/>
        </a:accent5>
        <a:accent6>
          <a:srgbClr val="4D72A7"/>
        </a:accent6>
        <a:hlink>
          <a:srgbClr val="0860A8"/>
        </a:hlink>
        <a:folHlink>
          <a:srgbClr val="0C2E8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CF82BD701DFDE4DBD316FA6F234AAC2" ma:contentTypeVersion="0" ma:contentTypeDescription="Create a new document." ma:contentTypeScope="" ma:versionID="f95b0a4191bd05d262acf7ffaa0960e3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C904591B-EBE5-4919-A04A-08B7B7334B0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C7BE452-23D1-4B4E-BC7E-8A88E485646A}">
  <ds:schemaRefs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3734797F-09E7-4CE4-AD93-68ABC29C9D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inteltemplate2007-16x9</Template>
  <TotalTime>7061</TotalTime>
  <Words>95</Words>
  <Application>Microsoft Office PowerPoint</Application>
  <PresentationFormat>Custom</PresentationFormat>
  <Paragraphs>34</Paragraphs>
  <Slides>12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inteltemplate2007-16x9</vt:lpstr>
      <vt:lpstr>Intel_LTtemplate_121410</vt:lpstr>
      <vt:lpstr>Intel Russia 20th Anniversary</vt:lpstr>
      <vt:lpstr>Slide 2</vt:lpstr>
      <vt:lpstr>Август 1991 г. Первый офис Intel в Москве.</vt:lpstr>
      <vt:lpstr>1991 г. Первые покупатели.</vt:lpstr>
      <vt:lpstr>1992 г. Первая командировка в Америку</vt:lpstr>
      <vt:lpstr>Этапы Большого Пути</vt:lpstr>
      <vt:lpstr>Этапы Большого Пути</vt:lpstr>
      <vt:lpstr>Intel в России – около 1100 сотрудников</vt:lpstr>
      <vt:lpstr>Программы социальной ответственности</vt:lpstr>
      <vt:lpstr>Slide 10</vt:lpstr>
      <vt:lpstr>Самый большой Intel Inside в мире</vt:lpstr>
      <vt:lpstr>Slide 12</vt:lpstr>
    </vt:vector>
  </TitlesOfParts>
  <Company>Intel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klkillee</dc:creator>
  <cp:lastModifiedBy>ndolganx</cp:lastModifiedBy>
  <cp:revision>173</cp:revision>
  <dcterms:created xsi:type="dcterms:W3CDTF">2010-02-02T18:02:37Z</dcterms:created>
  <dcterms:modified xsi:type="dcterms:W3CDTF">2011-06-13T20:41:25Z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0x0101005CF82BD701DFDE4DBD316FA6F234AAC2</vt:lpwstr>
  </property>
</Properties>
</file>