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  <p:sldMasterId id="2147483716" r:id="rId6"/>
  </p:sldMasterIdLst>
  <p:notesMasterIdLst>
    <p:notesMasterId r:id="rId25"/>
  </p:notesMasterIdLst>
  <p:handoutMasterIdLst>
    <p:handoutMasterId r:id="rId26"/>
  </p:handoutMasterIdLst>
  <p:sldIdLst>
    <p:sldId id="4276" r:id="rId7"/>
    <p:sldId id="4287" r:id="rId8"/>
    <p:sldId id="2131907121" r:id="rId9"/>
    <p:sldId id="2131907122" r:id="rId10"/>
    <p:sldId id="2131907123" r:id="rId11"/>
    <p:sldId id="2131907128" r:id="rId12"/>
    <p:sldId id="2131907129" r:id="rId13"/>
    <p:sldId id="2131907137" r:id="rId14"/>
    <p:sldId id="2131907138" r:id="rId15"/>
    <p:sldId id="2131907139" r:id="rId16"/>
    <p:sldId id="2131907130" r:id="rId17"/>
    <p:sldId id="2131907131" r:id="rId18"/>
    <p:sldId id="2131907132" r:id="rId19"/>
    <p:sldId id="2131907134" r:id="rId20"/>
    <p:sldId id="2131907135" r:id="rId21"/>
    <p:sldId id="2131907133" r:id="rId22"/>
    <p:sldId id="2131907136" r:id="rId23"/>
    <p:sldId id="213190712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neAPI Industry Initiative" id="{662C323C-F7E0-4B20-B561-CED43F1925D9}">
          <p14:sldIdLst>
            <p14:sldId id="4276"/>
            <p14:sldId id="4287"/>
            <p14:sldId id="2131907121"/>
            <p14:sldId id="2131907122"/>
            <p14:sldId id="2131907123"/>
            <p14:sldId id="2131907128"/>
          </p14:sldIdLst>
        </p14:section>
        <p14:section name="Intel oneAPI Implementation" id="{E8B8BCA4-1511-4E5E-B1B3-CE6CD7CC0FFA}">
          <p14:sldIdLst>
            <p14:sldId id="2131907129"/>
            <p14:sldId id="2131907137"/>
            <p14:sldId id="2131907138"/>
            <p14:sldId id="2131907139"/>
          </p14:sldIdLst>
        </p14:section>
        <p14:section name="Intel DevCloud for oneAPI" id="{42E11002-8811-45D6-B2B3-461A8794194B}">
          <p14:sldIdLst>
            <p14:sldId id="2131907130"/>
            <p14:sldId id="2131907131"/>
            <p14:sldId id="2131907132"/>
            <p14:sldId id="2131907134"/>
            <p14:sldId id="2131907135"/>
            <p14:sldId id="2131907133"/>
          </p14:sldIdLst>
        </p14:section>
        <p14:section name="Call to Action" id="{CC0E4E8D-3CFA-4BF2-A9F5-25DA3F028EB9}">
          <p14:sldIdLst>
            <p14:sldId id="2131907136"/>
            <p14:sldId id="21319071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ai, Louie" initials="TL" lastIdx="1" clrIdx="0">
    <p:extLst>
      <p:ext uri="{19B8F6BF-5375-455C-9EA6-DF929625EA0E}">
        <p15:presenceInfo xmlns:p15="http://schemas.microsoft.com/office/powerpoint/2012/main" userId="S::louie.tsai@intel.com::8af3ff4b-fdea-40aa-8331-ef66766ac0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6F8"/>
    <a:srgbClr val="EEE8FE"/>
    <a:srgbClr val="8359F9"/>
    <a:srgbClr val="D8CBFD"/>
    <a:srgbClr val="430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5CC91-C6C4-4284-8021-BCAD599538B8}" v="73" dt="2021-04-05T14:09:33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6342" autoAdjust="0"/>
  </p:normalViewPr>
  <p:slideViewPr>
    <p:cSldViewPr snapToGrid="0">
      <p:cViewPr varScale="1">
        <p:scale>
          <a:sx n="65" d="100"/>
          <a:sy n="65" d="100"/>
        </p:scale>
        <p:origin x="36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94"/>
    </p:cViewPr>
  </p:sorterViewPr>
  <p:notesViewPr>
    <p:cSldViewPr snapToGrid="0">
      <p:cViewPr varScale="1">
        <p:scale>
          <a:sx n="59" d="100"/>
          <a:sy n="59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b, Henry A" userId="e4c3633c-1d5b-44ad-bcd0-2736bbbc4e20" providerId="ADAL" clId="{6DF5CC91-C6C4-4284-8021-BCAD599538B8}"/>
    <pc:docChg chg="undo custSel addSld delSld modSld sldOrd addSection delSection modSection">
      <pc:chgData name="Gabb, Henry A" userId="e4c3633c-1d5b-44ad-bcd0-2736bbbc4e20" providerId="ADAL" clId="{6DF5CC91-C6C4-4284-8021-BCAD599538B8}" dt="2021-04-05T14:09:44.822" v="3973" actId="20577"/>
      <pc:docMkLst>
        <pc:docMk/>
      </pc:docMkLst>
      <pc:sldChg chg="addSp modSp mod">
        <pc:chgData name="Gabb, Henry A" userId="e4c3633c-1d5b-44ad-bcd0-2736bbbc4e20" providerId="ADAL" clId="{6DF5CC91-C6C4-4284-8021-BCAD599538B8}" dt="2021-04-05T14:09:44.822" v="3973" actId="20577"/>
        <pc:sldMkLst>
          <pc:docMk/>
          <pc:sldMk cId="2647979988" sldId="4276"/>
        </pc:sldMkLst>
        <pc:spChg chg="mod">
          <ac:chgData name="Gabb, Henry A" userId="e4c3633c-1d5b-44ad-bcd0-2736bbbc4e20" providerId="ADAL" clId="{6DF5CC91-C6C4-4284-8021-BCAD599538B8}" dt="2021-04-05T14:09:44.822" v="3973" actId="20577"/>
          <ac:spMkLst>
            <pc:docMk/>
            <pc:sldMk cId="2647979988" sldId="4276"/>
            <ac:spMk id="2" creationId="{FCF62D42-2577-406F-9550-7531EBF2F5BA}"/>
          </ac:spMkLst>
        </pc:spChg>
        <pc:spChg chg="add mod">
          <ac:chgData name="Gabb, Henry A" userId="e4c3633c-1d5b-44ad-bcd0-2736bbbc4e20" providerId="ADAL" clId="{6DF5CC91-C6C4-4284-8021-BCAD599538B8}" dt="2021-03-29T16:50:53.562" v="326" actId="20577"/>
          <ac:spMkLst>
            <pc:docMk/>
            <pc:sldMk cId="2647979988" sldId="4276"/>
            <ac:spMk id="3" creationId="{5B751306-6D5A-425A-A0FE-2E86106D1778}"/>
          </ac:spMkLst>
        </pc:spChg>
      </pc:sldChg>
      <pc:sldChg chg="addSp delSp modSp mod">
        <pc:chgData name="Gabb, Henry A" userId="e4c3633c-1d5b-44ad-bcd0-2736bbbc4e20" providerId="ADAL" clId="{6DF5CC91-C6C4-4284-8021-BCAD599538B8}" dt="2021-03-29T16:46:32.330" v="321" actId="20577"/>
        <pc:sldMkLst>
          <pc:docMk/>
          <pc:sldMk cId="318438344" sldId="4287"/>
        </pc:sldMkLst>
        <pc:spChg chg="mod">
          <ac:chgData name="Gabb, Henry A" userId="e4c3633c-1d5b-44ad-bcd0-2736bbbc4e20" providerId="ADAL" clId="{6DF5CC91-C6C4-4284-8021-BCAD599538B8}" dt="2021-03-29T16:46:32.330" v="321" actId="20577"/>
          <ac:spMkLst>
            <pc:docMk/>
            <pc:sldMk cId="318438344" sldId="4287"/>
            <ac:spMk id="2" creationId="{8FC8C717-B6C5-4684-A2F7-BFCD178F7DED}"/>
          </ac:spMkLst>
        </pc:spChg>
        <pc:spChg chg="add del mod">
          <ac:chgData name="Gabb, Henry A" userId="e4c3633c-1d5b-44ad-bcd0-2736bbbc4e20" providerId="ADAL" clId="{6DF5CC91-C6C4-4284-8021-BCAD599538B8}" dt="2021-03-29T16:38:04.117" v="202" actId="478"/>
          <ac:spMkLst>
            <pc:docMk/>
            <pc:sldMk cId="318438344" sldId="4287"/>
            <ac:spMk id="6" creationId="{9B6CC227-6ABB-4478-B36B-97B660034206}"/>
          </ac:spMkLst>
        </pc:spChg>
        <pc:spChg chg="add mod">
          <ac:chgData name="Gabb, Henry A" userId="e4c3633c-1d5b-44ad-bcd0-2736bbbc4e20" providerId="ADAL" clId="{6DF5CC91-C6C4-4284-8021-BCAD599538B8}" dt="2021-03-29T16:44:56.777" v="315" actId="1076"/>
          <ac:spMkLst>
            <pc:docMk/>
            <pc:sldMk cId="318438344" sldId="4287"/>
            <ac:spMk id="7" creationId="{AC50980A-61D3-48CD-ACD0-7A4B93243B4F}"/>
          </ac:spMkLst>
        </pc:spChg>
        <pc:spChg chg="add mod">
          <ac:chgData name="Gabb, Henry A" userId="e4c3633c-1d5b-44ad-bcd0-2736bbbc4e20" providerId="ADAL" clId="{6DF5CC91-C6C4-4284-8021-BCAD599538B8}" dt="2021-03-29T16:40:59.956" v="263" actId="1076"/>
          <ac:spMkLst>
            <pc:docMk/>
            <pc:sldMk cId="318438344" sldId="4287"/>
            <ac:spMk id="16" creationId="{B4549784-375A-4484-B023-A4D17F41746A}"/>
          </ac:spMkLst>
        </pc:spChg>
        <pc:spChg chg="add mod">
          <ac:chgData name="Gabb, Henry A" userId="e4c3633c-1d5b-44ad-bcd0-2736bbbc4e20" providerId="ADAL" clId="{6DF5CC91-C6C4-4284-8021-BCAD599538B8}" dt="2021-03-29T16:42:36.625" v="278" actId="14100"/>
          <ac:spMkLst>
            <pc:docMk/>
            <pc:sldMk cId="318438344" sldId="4287"/>
            <ac:spMk id="17" creationId="{5FC2C70A-F281-483E-8ACE-DCD0BFEC691E}"/>
          </ac:spMkLst>
        </pc:spChg>
        <pc:spChg chg="add mod">
          <ac:chgData name="Gabb, Henry A" userId="e4c3633c-1d5b-44ad-bcd0-2736bbbc4e20" providerId="ADAL" clId="{6DF5CC91-C6C4-4284-8021-BCAD599538B8}" dt="2021-03-29T16:43:12.352" v="290" actId="1076"/>
          <ac:spMkLst>
            <pc:docMk/>
            <pc:sldMk cId="318438344" sldId="4287"/>
            <ac:spMk id="18" creationId="{32A1D404-6511-4A11-BE00-A33CEE342985}"/>
          </ac:spMkLst>
        </pc:spChg>
        <pc:spChg chg="add mod">
          <ac:chgData name="Gabb, Henry A" userId="e4c3633c-1d5b-44ad-bcd0-2736bbbc4e20" providerId="ADAL" clId="{6DF5CC91-C6C4-4284-8021-BCAD599538B8}" dt="2021-03-29T16:44:39.395" v="314" actId="1076"/>
          <ac:spMkLst>
            <pc:docMk/>
            <pc:sldMk cId="318438344" sldId="4287"/>
            <ac:spMk id="19" creationId="{84413223-3F9B-4109-9350-0C505240F355}"/>
          </ac:spMkLst>
        </pc:spChg>
        <pc:spChg chg="add 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0" creationId="{11378A7E-B7C5-430F-8BA3-75DC39C165BD}"/>
          </ac:spMkLst>
        </pc:spChg>
        <pc:spChg chg="add 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1" creationId="{4937E8CB-419D-42E3-BF7F-D9C0FD6D9751}"/>
          </ac:spMkLst>
        </pc:spChg>
        <pc:spChg chg="add 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2" creationId="{BE2CFDBE-1BB7-44F0-991A-20335AF3CC1A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6" creationId="{8C7BDC71-3719-4968-9960-9DFFC2D58938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7" creationId="{F56A4522-C55F-4543-9011-51C2F1E17E0D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8" creationId="{EF4A4733-DBB6-4542-AC0E-8369D1C3F2D7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29" creationId="{4B7CD9F7-245A-4ABF-BFFF-CF0A92F9C4A8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30" creationId="{625AA3B4-B924-467E-AF46-6361D2A7691C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31" creationId="{F743F47E-B881-442F-8910-AF6E2F6FBE3B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33" creationId="{5F051E9A-28FE-4143-AF18-15357B44249F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34" creationId="{F0A66672-FF6B-49F1-9F63-BB3C5E279E6C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35" creationId="{7D00B40A-6821-4624-837A-884D4DA3C362}"/>
          </ac:spMkLst>
        </pc:spChg>
        <pc:spChg chg="add mod">
          <ac:chgData name="Gabb, Henry A" userId="e4c3633c-1d5b-44ad-bcd0-2736bbbc4e20" providerId="ADAL" clId="{6DF5CC91-C6C4-4284-8021-BCAD599538B8}" dt="2021-03-29T16:41:36.622" v="268" actId="1076"/>
          <ac:spMkLst>
            <pc:docMk/>
            <pc:sldMk cId="318438344" sldId="4287"/>
            <ac:spMk id="36" creationId="{83518DAC-4E75-4FC8-BB8D-DD19D5790984}"/>
          </ac:spMkLst>
        </pc:spChg>
        <pc:spChg chg="add mod">
          <ac:chgData name="Gabb, Henry A" userId="e4c3633c-1d5b-44ad-bcd0-2736bbbc4e20" providerId="ADAL" clId="{6DF5CC91-C6C4-4284-8021-BCAD599538B8}" dt="2021-03-29T16:41:36.622" v="268" actId="1076"/>
          <ac:spMkLst>
            <pc:docMk/>
            <pc:sldMk cId="318438344" sldId="4287"/>
            <ac:spMk id="37" creationId="{7C940A74-F65C-4BC5-A897-48581B9DF814}"/>
          </ac:spMkLst>
        </pc:spChg>
        <pc:spChg chg="add mod">
          <ac:chgData name="Gabb, Henry A" userId="e4c3633c-1d5b-44ad-bcd0-2736bbbc4e20" providerId="ADAL" clId="{6DF5CC91-C6C4-4284-8021-BCAD599538B8}" dt="2021-03-29T16:41:36.622" v="268" actId="1076"/>
          <ac:spMkLst>
            <pc:docMk/>
            <pc:sldMk cId="318438344" sldId="4287"/>
            <ac:spMk id="39" creationId="{38EB42C1-DB91-4081-9434-B364D510C576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43" creationId="{D87DBF7F-3565-4B54-8C55-0359B938C558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44" creationId="{490547A1-17CD-4181-9DBA-80D5572037B2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45" creationId="{250A17A0-9349-4D39-8466-46EF0EE8EBEC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46" creationId="{36D0D6A6-E70B-45C0-BCAD-03DDF7D2DEA2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47" creationId="{669DB117-DE70-47CD-9D6D-D5F477FEFFDD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48" creationId="{32DAD5EE-4D56-46FD-896F-078BB572AEFA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52" creationId="{A159E421-FAD4-48E3-831B-11B6CA555DBF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53" creationId="{4793299D-6219-4505-9B8C-26EC59E3FD12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54" creationId="{E717A19B-D096-4619-8C56-2A3F3442B157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55" creationId="{6B662D03-C19C-4126-8F2A-4C72AEBEAE08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56" creationId="{BC0A40E7-6825-4D7A-BEEA-F1B54B173317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57" creationId="{FEA51ED2-5254-47DF-A7C4-988C0AA40340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61" creationId="{3BAE6F9A-2936-4B84-AAEE-A568B214DC1B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62" creationId="{7F04829F-3333-4845-9C11-4DA69812395B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63" creationId="{226B784D-A1C5-4324-8E9B-F2FB147F3A1E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64" creationId="{3A48E277-B2CC-4D78-BB2B-C22E7E09BCD7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65" creationId="{8DEF8ABA-EB02-4CB3-BF2B-7DE9F87959D1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66" creationId="{98A7BF62-F5B3-4722-87DC-A3391567858F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70" creationId="{8ACFCB9F-AC24-4441-87E8-D9BD4FF549BB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71" creationId="{63B1E00D-3AB9-4A18-BE1A-DCB83F00BA5E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72" creationId="{00F21F70-1943-429D-935B-54DA5B75B2B5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73" creationId="{097F9222-7094-4CB4-961A-C8AA4D9BAD80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74" creationId="{FCCB78BF-B1CE-443D-8405-B94EC005C304}"/>
          </ac:spMkLst>
        </pc:spChg>
        <pc:spChg chg="mod">
          <ac:chgData name="Gabb, Henry A" userId="e4c3633c-1d5b-44ad-bcd0-2736bbbc4e20" providerId="ADAL" clId="{6DF5CC91-C6C4-4284-8021-BCAD599538B8}" dt="2021-03-29T16:37:18.920" v="118"/>
          <ac:spMkLst>
            <pc:docMk/>
            <pc:sldMk cId="318438344" sldId="4287"/>
            <ac:spMk id="75" creationId="{B72C624E-1A21-400C-A937-BFD9D5D3769F}"/>
          </ac:spMkLst>
        </pc:spChg>
        <pc:spChg chg="add mod">
          <ac:chgData name="Gabb, Henry A" userId="e4c3633c-1d5b-44ad-bcd0-2736bbbc4e20" providerId="ADAL" clId="{6DF5CC91-C6C4-4284-8021-BCAD599538B8}" dt="2021-03-29T16:41:36.622" v="268" actId="1076"/>
          <ac:spMkLst>
            <pc:docMk/>
            <pc:sldMk cId="318438344" sldId="4287"/>
            <ac:spMk id="78" creationId="{449419BE-8BAD-4BF9-823F-FD84B99008E1}"/>
          </ac:spMkLst>
        </pc:spChg>
        <pc:spChg chg="add mod">
          <ac:chgData name="Gabb, Henry A" userId="e4c3633c-1d5b-44ad-bcd0-2736bbbc4e20" providerId="ADAL" clId="{6DF5CC91-C6C4-4284-8021-BCAD599538B8}" dt="2021-03-29T16:41:36.622" v="268" actId="1076"/>
          <ac:spMkLst>
            <pc:docMk/>
            <pc:sldMk cId="318438344" sldId="4287"/>
            <ac:spMk id="79" creationId="{57C499F7-A34C-44A3-9051-50E5A8CCDC28}"/>
          </ac:spMkLst>
        </pc:spChg>
        <pc:grpChg chg="add 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11" creationId="{F1A6BB0A-453D-4896-911F-3F1FEA612DA7}"/>
          </ac:grpSpMkLst>
        </pc:grpChg>
        <pc:grpChg chg="add 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23" creationId="{A34CD489-B0AE-4A43-BCE2-CF3903CD682F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24" creationId="{998BF151-AE4F-469B-834F-AE02174ABE22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25" creationId="{D513E513-CF71-443F-8281-38B908FC8CEA}"/>
          </ac:grpSpMkLst>
        </pc:grpChg>
        <pc:grpChg chg="add mod">
          <ac:chgData name="Gabb, Henry A" userId="e4c3633c-1d5b-44ad-bcd0-2736bbbc4e20" providerId="ADAL" clId="{6DF5CC91-C6C4-4284-8021-BCAD599538B8}" dt="2021-03-29T16:41:10.401" v="265" actId="14100"/>
          <ac:grpSpMkLst>
            <pc:docMk/>
            <pc:sldMk cId="318438344" sldId="4287"/>
            <ac:grpSpMk id="32" creationId="{D91357FD-52EC-4FFD-9CAA-8D313CF3D35F}"/>
          </ac:grpSpMkLst>
        </pc:grpChg>
        <pc:grpChg chg="add 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40" creationId="{6C96BC25-F50F-4E1B-BF2A-1ADB095C6790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41" creationId="{392E6B31-16EC-4FD9-8AEC-D7FA2C050B32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42" creationId="{B913AC12-8C01-48C7-8B4A-20C3B13E5286}"/>
          </ac:grpSpMkLst>
        </pc:grpChg>
        <pc:grpChg chg="add 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49" creationId="{1EDAE76B-8D1C-4957-A9CB-24255DFF29F1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50" creationId="{71946444-FDFD-455E-A303-AE71F40E6AAE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51" creationId="{A936D8C6-6155-4661-BA23-0CBF73674420}"/>
          </ac:grpSpMkLst>
        </pc:grpChg>
        <pc:grpChg chg="add 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58" creationId="{9C2696B5-F6D5-4DEA-81B1-835004C8970D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59" creationId="{81375F87-C620-474D-849F-750E779730A8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60" creationId="{F61B7496-C69E-4B0E-B88F-B1C2B3B421C4}"/>
          </ac:grpSpMkLst>
        </pc:grpChg>
        <pc:grpChg chg="add 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67" creationId="{89ABE84B-585A-4A8C-B694-AA02980E7BE7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68" creationId="{C9C39A61-FDA8-4FC2-995F-B2077C290FEB}"/>
          </ac:grpSpMkLst>
        </pc:grpChg>
        <pc:grpChg chg="mod">
          <ac:chgData name="Gabb, Henry A" userId="e4c3633c-1d5b-44ad-bcd0-2736bbbc4e20" providerId="ADAL" clId="{6DF5CC91-C6C4-4284-8021-BCAD599538B8}" dt="2021-03-29T16:37:18.920" v="118"/>
          <ac:grpSpMkLst>
            <pc:docMk/>
            <pc:sldMk cId="318438344" sldId="4287"/>
            <ac:grpSpMk id="69" creationId="{CF79EF73-7C61-40AA-AF9D-CBED53073068}"/>
          </ac:grpSpMkLst>
        </pc:grpChg>
        <pc:picChg chg="add 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8" creationId="{D052E09E-0063-49DD-A66C-FF76654FF389}"/>
          </ac:picMkLst>
        </pc:picChg>
        <pc:picChg chg="add 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9" creationId="{4D9729B1-CEF5-418F-A66E-21DD16329909}"/>
          </ac:picMkLst>
        </pc:picChg>
        <pc:picChg chg="add 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10" creationId="{28FCD97D-6CE5-473C-9AEF-4BB9173AFA24}"/>
          </ac:picMkLst>
        </pc:picChg>
        <pc:picChg chg="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12" creationId="{EA6E2E5F-A57B-4C59-A7FA-73C60AB68C45}"/>
          </ac:picMkLst>
        </pc:picChg>
        <pc:picChg chg="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13" creationId="{797AD7EF-73C7-4BE2-9F93-AF21B473FA83}"/>
          </ac:picMkLst>
        </pc:picChg>
        <pc:picChg chg="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14" creationId="{25E6BEF1-80E7-4745-89CB-38E48B3D2465}"/>
          </ac:picMkLst>
        </pc:picChg>
        <pc:picChg chg="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15" creationId="{021115BA-F46F-4B85-B7DF-695BC21978CB}"/>
          </ac:picMkLst>
        </pc:picChg>
        <pc:picChg chg="add mod">
          <ac:chgData name="Gabb, Henry A" userId="e4c3633c-1d5b-44ad-bcd0-2736bbbc4e20" providerId="ADAL" clId="{6DF5CC91-C6C4-4284-8021-BCAD599538B8}" dt="2021-03-29T16:41:36.622" v="268" actId="1076"/>
          <ac:picMkLst>
            <pc:docMk/>
            <pc:sldMk cId="318438344" sldId="4287"/>
            <ac:picMk id="38" creationId="{8768EB91-26F8-4B7C-96DF-D2F9BE850D44}"/>
          </ac:picMkLst>
        </pc:picChg>
        <pc:picChg chg="add 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76" creationId="{0E64F6EE-8CAF-411E-9D0E-D808E961273A}"/>
          </ac:picMkLst>
        </pc:picChg>
        <pc:picChg chg="add mod">
          <ac:chgData name="Gabb, Henry A" userId="e4c3633c-1d5b-44ad-bcd0-2736bbbc4e20" providerId="ADAL" clId="{6DF5CC91-C6C4-4284-8021-BCAD599538B8}" dt="2021-03-29T16:37:18.920" v="118"/>
          <ac:picMkLst>
            <pc:docMk/>
            <pc:sldMk cId="318438344" sldId="4287"/>
            <ac:picMk id="77" creationId="{B17B5EEA-3326-4BCB-8E3A-D6713930512F}"/>
          </ac:picMkLst>
        </pc:picChg>
        <pc:cxnChg chg="add mod">
          <ac:chgData name="Gabb, Henry A" userId="e4c3633c-1d5b-44ad-bcd0-2736bbbc4e20" providerId="ADAL" clId="{6DF5CC91-C6C4-4284-8021-BCAD599538B8}" dt="2021-03-29T16:41:36.622" v="268" actId="1076"/>
          <ac:cxnSpMkLst>
            <pc:docMk/>
            <pc:sldMk cId="318438344" sldId="4287"/>
            <ac:cxnSpMk id="80" creationId="{532F27DA-FFDD-4F68-994C-A1F6251D665A}"/>
          </ac:cxnSpMkLst>
        </pc:cxnChg>
        <pc:cxnChg chg="add mod">
          <ac:chgData name="Gabb, Henry A" userId="e4c3633c-1d5b-44ad-bcd0-2736bbbc4e20" providerId="ADAL" clId="{6DF5CC91-C6C4-4284-8021-BCAD599538B8}" dt="2021-03-29T16:41:36.622" v="268" actId="1076"/>
          <ac:cxnSpMkLst>
            <pc:docMk/>
            <pc:sldMk cId="318438344" sldId="4287"/>
            <ac:cxnSpMk id="81" creationId="{441F4C3C-E1FB-4464-8AF8-C25BCDE95802}"/>
          </ac:cxnSpMkLst>
        </pc:cxnChg>
      </pc:sldChg>
      <pc:sldChg chg="addSp delSp modSp del mod">
        <pc:chgData name="Gabb, Henry A" userId="e4c3633c-1d5b-44ad-bcd0-2736bbbc4e20" providerId="ADAL" clId="{6DF5CC91-C6C4-4284-8021-BCAD599538B8}" dt="2021-03-29T18:51:17.007" v="841" actId="47"/>
        <pc:sldMkLst>
          <pc:docMk/>
          <pc:sldMk cId="8835129" sldId="2103811982"/>
        </pc:sldMkLst>
        <pc:spChg chg="del">
          <ac:chgData name="Gabb, Henry A" userId="e4c3633c-1d5b-44ad-bcd0-2736bbbc4e20" providerId="ADAL" clId="{6DF5CC91-C6C4-4284-8021-BCAD599538B8}" dt="2021-03-29T18:49:25.456" v="767" actId="478"/>
          <ac:spMkLst>
            <pc:docMk/>
            <pc:sldMk cId="8835129" sldId="2103811982"/>
            <ac:spMk id="2" creationId="{1A77D485-A27C-4965-A2E8-F57AED772503}"/>
          </ac:spMkLst>
        </pc:spChg>
        <pc:spChg chg="add del mod">
          <ac:chgData name="Gabb, Henry A" userId="e4c3633c-1d5b-44ad-bcd0-2736bbbc4e20" providerId="ADAL" clId="{6DF5CC91-C6C4-4284-8021-BCAD599538B8}" dt="2021-03-29T18:49:27.221" v="768" actId="478"/>
          <ac:spMkLst>
            <pc:docMk/>
            <pc:sldMk cId="8835129" sldId="2103811982"/>
            <ac:spMk id="5" creationId="{E88A2941-F229-4C63-94AB-A1FE9D45C745}"/>
          </ac:spMkLst>
        </pc:spChg>
        <pc:spChg chg="del">
          <ac:chgData name="Gabb, Henry A" userId="e4c3633c-1d5b-44ad-bcd0-2736bbbc4e20" providerId="ADAL" clId="{6DF5CC91-C6C4-4284-8021-BCAD599538B8}" dt="2021-03-29T18:49:15.591" v="766" actId="478"/>
          <ac:spMkLst>
            <pc:docMk/>
            <pc:sldMk cId="8835129" sldId="2103811982"/>
            <ac:spMk id="7" creationId="{16673271-96C8-4946-B7B1-7C53936B5997}"/>
          </ac:spMkLst>
        </pc:spChg>
        <pc:picChg chg="del mod">
          <ac:chgData name="Gabb, Henry A" userId="e4c3633c-1d5b-44ad-bcd0-2736bbbc4e20" providerId="ADAL" clId="{6DF5CC91-C6C4-4284-8021-BCAD599538B8}" dt="2021-03-29T18:51:11.437" v="840" actId="478"/>
          <ac:picMkLst>
            <pc:docMk/>
            <pc:sldMk cId="8835129" sldId="2103811982"/>
            <ac:picMk id="3" creationId="{C431A185-CACD-415E-B0F1-F206C9088DE4}"/>
          </ac:picMkLst>
        </pc:picChg>
      </pc:sldChg>
      <pc:sldChg chg="addSp delSp modSp add mod">
        <pc:chgData name="Gabb, Henry A" userId="e4c3633c-1d5b-44ad-bcd0-2736bbbc4e20" providerId="ADAL" clId="{6DF5CC91-C6C4-4284-8021-BCAD599538B8}" dt="2021-03-29T18:47:07.623" v="735" actId="20577"/>
        <pc:sldMkLst>
          <pc:docMk/>
          <pc:sldMk cId="3815464132" sldId="2131907121"/>
        </pc:sldMkLst>
        <pc:spChg chg="mod">
          <ac:chgData name="Gabb, Henry A" userId="e4c3633c-1d5b-44ad-bcd0-2736bbbc4e20" providerId="ADAL" clId="{6DF5CC91-C6C4-4284-8021-BCAD599538B8}" dt="2021-03-29T16:52:32.782" v="365" actId="20577"/>
          <ac:spMkLst>
            <pc:docMk/>
            <pc:sldMk cId="3815464132" sldId="2131907121"/>
            <ac:spMk id="2" creationId="{8FC8C717-B6C5-4684-A2F7-BFCD178F7DED}"/>
          </ac:spMkLst>
        </pc:spChg>
        <pc:spChg chg="del">
          <ac:chgData name="Gabb, Henry A" userId="e4c3633c-1d5b-44ad-bcd0-2736bbbc4e20" providerId="ADAL" clId="{6DF5CC91-C6C4-4284-8021-BCAD599538B8}" dt="2021-03-29T16:53:06.109" v="371" actId="478"/>
          <ac:spMkLst>
            <pc:docMk/>
            <pc:sldMk cId="3815464132" sldId="2131907121"/>
            <ac:spMk id="7" creationId="{AC50980A-61D3-48CD-ACD0-7A4B93243B4F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16" creationId="{B4549784-375A-4484-B023-A4D17F41746A}"/>
          </ac:spMkLst>
        </pc:spChg>
        <pc:spChg chg="del">
          <ac:chgData name="Gabb, Henry A" userId="e4c3633c-1d5b-44ad-bcd0-2736bbbc4e20" providerId="ADAL" clId="{6DF5CC91-C6C4-4284-8021-BCAD599538B8}" dt="2021-03-29T16:52:45.848" v="369" actId="478"/>
          <ac:spMkLst>
            <pc:docMk/>
            <pc:sldMk cId="3815464132" sldId="2131907121"/>
            <ac:spMk id="17" creationId="{5FC2C70A-F281-483E-8ACE-DCD0BFEC691E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18" creationId="{32A1D404-6511-4A11-BE00-A33CEE342985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19" creationId="{84413223-3F9B-4109-9350-0C505240F355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20" creationId="{11378A7E-B7C5-430F-8BA3-75DC39C165BD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21" creationId="{4937E8CB-419D-42E3-BF7F-D9C0FD6D9751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22" creationId="{BE2CFDBE-1BB7-44F0-991A-20335AF3CC1A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36" creationId="{83518DAC-4E75-4FC8-BB8D-DD19D5790984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37" creationId="{7C940A74-F65C-4BC5-A897-48581B9DF814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39" creationId="{38EB42C1-DB91-4081-9434-B364D510C576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78" creationId="{449419BE-8BAD-4BF9-823F-FD84B99008E1}"/>
          </ac:spMkLst>
        </pc:spChg>
        <pc:spChg chg="del">
          <ac:chgData name="Gabb, Henry A" userId="e4c3633c-1d5b-44ad-bcd0-2736bbbc4e20" providerId="ADAL" clId="{6DF5CC91-C6C4-4284-8021-BCAD599538B8}" dt="2021-03-29T16:52:39.465" v="366" actId="478"/>
          <ac:spMkLst>
            <pc:docMk/>
            <pc:sldMk cId="3815464132" sldId="2131907121"/>
            <ac:spMk id="79" creationId="{57C499F7-A34C-44A3-9051-50E5A8CCDC28}"/>
          </ac:spMkLst>
        </pc:spChg>
        <pc:spChg chg="add mod">
          <ac:chgData name="Gabb, Henry A" userId="e4c3633c-1d5b-44ad-bcd0-2736bbbc4e20" providerId="ADAL" clId="{6DF5CC91-C6C4-4284-8021-BCAD599538B8}" dt="2021-03-29T18:47:07.623" v="735" actId="20577"/>
          <ac:spMkLst>
            <pc:docMk/>
            <pc:sldMk cId="3815464132" sldId="2131907121"/>
            <ac:spMk id="82" creationId="{43C285C7-3E0C-4217-BEC1-65BE9E8D62CB}"/>
          </ac:spMkLst>
        </pc:spChg>
        <pc:spChg chg="add mod">
          <ac:chgData name="Gabb, Henry A" userId="e4c3633c-1d5b-44ad-bcd0-2736bbbc4e20" providerId="ADAL" clId="{6DF5CC91-C6C4-4284-8021-BCAD599538B8}" dt="2021-03-29T16:59:07.442" v="714" actId="1036"/>
          <ac:spMkLst>
            <pc:docMk/>
            <pc:sldMk cId="3815464132" sldId="2131907121"/>
            <ac:spMk id="83" creationId="{DC0615D1-DF33-4D18-9184-1AA19747AE86}"/>
          </ac:spMkLst>
        </pc:spChg>
        <pc:spChg chg="add mod">
          <ac:chgData name="Gabb, Henry A" userId="e4c3633c-1d5b-44ad-bcd0-2736bbbc4e20" providerId="ADAL" clId="{6DF5CC91-C6C4-4284-8021-BCAD599538B8}" dt="2021-03-29T16:59:07.442" v="714" actId="1036"/>
          <ac:spMkLst>
            <pc:docMk/>
            <pc:sldMk cId="3815464132" sldId="2131907121"/>
            <ac:spMk id="84" creationId="{1CC8E028-8670-422C-A9F1-D111127A5DBC}"/>
          </ac:spMkLst>
        </pc:spChg>
        <pc:spChg chg="add mod">
          <ac:chgData name="Gabb, Henry A" userId="e4c3633c-1d5b-44ad-bcd0-2736bbbc4e20" providerId="ADAL" clId="{6DF5CC91-C6C4-4284-8021-BCAD599538B8}" dt="2021-03-29T18:46:51.029" v="733" actId="20577"/>
          <ac:spMkLst>
            <pc:docMk/>
            <pc:sldMk cId="3815464132" sldId="2131907121"/>
            <ac:spMk id="85" creationId="{70C14E5E-AA2C-481B-A11D-F7492C1C8276}"/>
          </ac:spMkLst>
        </pc:spChg>
        <pc:spChg chg="add mod">
          <ac:chgData name="Gabb, Henry A" userId="e4c3633c-1d5b-44ad-bcd0-2736bbbc4e20" providerId="ADAL" clId="{6DF5CC91-C6C4-4284-8021-BCAD599538B8}" dt="2021-03-29T16:59:36.694" v="725" actId="1035"/>
          <ac:spMkLst>
            <pc:docMk/>
            <pc:sldMk cId="3815464132" sldId="2131907121"/>
            <ac:spMk id="86" creationId="{A5E1544D-D059-46C4-A940-4AFF3508F305}"/>
          </ac:spMkLst>
        </pc:spChg>
        <pc:spChg chg="add mod">
          <ac:chgData name="Gabb, Henry A" userId="e4c3633c-1d5b-44ad-bcd0-2736bbbc4e20" providerId="ADAL" clId="{6DF5CC91-C6C4-4284-8021-BCAD599538B8}" dt="2021-03-29T16:59:36.694" v="725" actId="1035"/>
          <ac:spMkLst>
            <pc:docMk/>
            <pc:sldMk cId="3815464132" sldId="2131907121"/>
            <ac:spMk id="87" creationId="{0F421E6B-CAB6-4107-8C63-419C63EE0667}"/>
          </ac:spMkLst>
        </pc:spChg>
        <pc:spChg chg="add mod">
          <ac:chgData name="Gabb, Henry A" userId="e4c3633c-1d5b-44ad-bcd0-2736bbbc4e20" providerId="ADAL" clId="{6DF5CC91-C6C4-4284-8021-BCAD599538B8}" dt="2021-03-29T16:59:22.962" v="722" actId="14100"/>
          <ac:spMkLst>
            <pc:docMk/>
            <pc:sldMk cId="3815464132" sldId="2131907121"/>
            <ac:spMk id="88" creationId="{04E81AF0-5E2E-4038-8C8D-0DD0E2F0884F}"/>
          </ac:spMkLst>
        </pc:spChg>
        <pc:spChg chg="add del mod">
          <ac:chgData name="Gabb, Henry A" userId="e4c3633c-1d5b-44ad-bcd0-2736bbbc4e20" providerId="ADAL" clId="{6DF5CC91-C6C4-4284-8021-BCAD599538B8}" dt="2021-03-29T16:57:10.655" v="588" actId="478"/>
          <ac:spMkLst>
            <pc:docMk/>
            <pc:sldMk cId="3815464132" sldId="2131907121"/>
            <ac:spMk id="89" creationId="{C469CC12-BD56-428B-98A0-85EBF0A63350}"/>
          </ac:spMkLst>
        </pc:spChg>
        <pc:spChg chg="add mod">
          <ac:chgData name="Gabb, Henry A" userId="e4c3633c-1d5b-44ad-bcd0-2736bbbc4e20" providerId="ADAL" clId="{6DF5CC91-C6C4-4284-8021-BCAD599538B8}" dt="2021-03-29T16:59:07.442" v="714" actId="1036"/>
          <ac:spMkLst>
            <pc:docMk/>
            <pc:sldMk cId="3815464132" sldId="2131907121"/>
            <ac:spMk id="90" creationId="{6E3BF51D-F9B0-4852-9552-E56305CC4507}"/>
          </ac:spMkLst>
        </pc:spChg>
        <pc:spChg chg="add del mod">
          <ac:chgData name="Gabb, Henry A" userId="e4c3633c-1d5b-44ad-bcd0-2736bbbc4e20" providerId="ADAL" clId="{6DF5CC91-C6C4-4284-8021-BCAD599538B8}" dt="2021-03-29T16:57:24.766" v="618" actId="478"/>
          <ac:spMkLst>
            <pc:docMk/>
            <pc:sldMk cId="3815464132" sldId="2131907121"/>
            <ac:spMk id="91" creationId="{E8E877F3-1336-48B0-B1A7-7E63B8CD674C}"/>
          </ac:spMkLst>
        </pc:spChg>
        <pc:spChg chg="add mod">
          <ac:chgData name="Gabb, Henry A" userId="e4c3633c-1d5b-44ad-bcd0-2736bbbc4e20" providerId="ADAL" clId="{6DF5CC91-C6C4-4284-8021-BCAD599538B8}" dt="2021-03-29T16:59:07.442" v="714" actId="1036"/>
          <ac:spMkLst>
            <pc:docMk/>
            <pc:sldMk cId="3815464132" sldId="2131907121"/>
            <ac:spMk id="92" creationId="{875FCC69-A784-458D-994C-A091CA0D639C}"/>
          </ac:spMkLst>
        </pc:spChg>
        <pc:spChg chg="add mod">
          <ac:chgData name="Gabb, Henry A" userId="e4c3633c-1d5b-44ad-bcd0-2736bbbc4e20" providerId="ADAL" clId="{6DF5CC91-C6C4-4284-8021-BCAD599538B8}" dt="2021-03-29T16:59:07.442" v="714" actId="1036"/>
          <ac:spMkLst>
            <pc:docMk/>
            <pc:sldMk cId="3815464132" sldId="2131907121"/>
            <ac:spMk id="93" creationId="{1EC65287-F600-4D32-A6A0-8866572D6ED2}"/>
          </ac:spMkLst>
        </pc:spChg>
        <pc:spChg chg="add mod">
          <ac:chgData name="Gabb, Henry A" userId="e4c3633c-1d5b-44ad-bcd0-2736bbbc4e20" providerId="ADAL" clId="{6DF5CC91-C6C4-4284-8021-BCAD599538B8}" dt="2021-03-29T16:59:07.442" v="714" actId="1036"/>
          <ac:spMkLst>
            <pc:docMk/>
            <pc:sldMk cId="3815464132" sldId="2131907121"/>
            <ac:spMk id="94" creationId="{91AFCE36-C46F-44AD-AA53-2B2CC718B56E}"/>
          </ac:spMkLst>
        </pc:spChg>
        <pc:spChg chg="add mod">
          <ac:chgData name="Gabb, Henry A" userId="e4c3633c-1d5b-44ad-bcd0-2736bbbc4e20" providerId="ADAL" clId="{6DF5CC91-C6C4-4284-8021-BCAD599538B8}" dt="2021-03-29T16:59:13.563" v="720" actId="1038"/>
          <ac:spMkLst>
            <pc:docMk/>
            <pc:sldMk cId="3815464132" sldId="2131907121"/>
            <ac:spMk id="95" creationId="{BD009385-3602-4683-B172-F48134B5F2A4}"/>
          </ac:spMkLst>
        </pc:s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11" creationId="{F1A6BB0A-453D-4896-911F-3F1FEA612DA7}"/>
          </ac:grpSpMkLst>
        </pc:gr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23" creationId="{A34CD489-B0AE-4A43-BCE2-CF3903CD682F}"/>
          </ac:grpSpMkLst>
        </pc:gr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32" creationId="{D91357FD-52EC-4FFD-9CAA-8D313CF3D35F}"/>
          </ac:grpSpMkLst>
        </pc:gr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40" creationId="{6C96BC25-F50F-4E1B-BF2A-1ADB095C6790}"/>
          </ac:grpSpMkLst>
        </pc:gr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49" creationId="{1EDAE76B-8D1C-4957-A9CB-24255DFF29F1}"/>
          </ac:grpSpMkLst>
        </pc:gr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58" creationId="{9C2696B5-F6D5-4DEA-81B1-835004C8970D}"/>
          </ac:grpSpMkLst>
        </pc:grpChg>
        <pc:grpChg chg="del">
          <ac:chgData name="Gabb, Henry A" userId="e4c3633c-1d5b-44ad-bcd0-2736bbbc4e20" providerId="ADAL" clId="{6DF5CC91-C6C4-4284-8021-BCAD599538B8}" dt="2021-03-29T16:52:39.465" v="366" actId="478"/>
          <ac:grpSpMkLst>
            <pc:docMk/>
            <pc:sldMk cId="3815464132" sldId="2131907121"/>
            <ac:grpSpMk id="67" creationId="{89ABE84B-585A-4A8C-B694-AA02980E7BE7}"/>
          </ac:grpSpMkLst>
        </pc:grpChg>
        <pc:grpChg chg="add mod">
          <ac:chgData name="Gabb, Henry A" userId="e4c3633c-1d5b-44ad-bcd0-2736bbbc4e20" providerId="ADAL" clId="{6DF5CC91-C6C4-4284-8021-BCAD599538B8}" dt="2021-03-29T16:59:07.442" v="714" actId="1036"/>
          <ac:grpSpMkLst>
            <pc:docMk/>
            <pc:sldMk cId="3815464132" sldId="2131907121"/>
            <ac:grpSpMk id="99" creationId="{662728C9-5461-4525-B1A3-1256D3D4B644}"/>
          </ac:grpSpMkLst>
        </pc:grpChg>
        <pc:grpChg chg="add mod">
          <ac:chgData name="Gabb, Henry A" userId="e4c3633c-1d5b-44ad-bcd0-2736bbbc4e20" providerId="ADAL" clId="{6DF5CC91-C6C4-4284-8021-BCAD599538B8}" dt="2021-03-29T16:59:07.442" v="714" actId="1036"/>
          <ac:grpSpMkLst>
            <pc:docMk/>
            <pc:sldMk cId="3815464132" sldId="2131907121"/>
            <ac:grpSpMk id="106" creationId="{476C177C-1194-4335-8AEC-4AE9668A1E90}"/>
          </ac:grpSpMkLst>
        </pc:grpChg>
        <pc:grpChg chg="add mod">
          <ac:chgData name="Gabb, Henry A" userId="e4c3633c-1d5b-44ad-bcd0-2736bbbc4e20" providerId="ADAL" clId="{6DF5CC91-C6C4-4284-8021-BCAD599538B8}" dt="2021-03-29T16:59:07.442" v="714" actId="1036"/>
          <ac:grpSpMkLst>
            <pc:docMk/>
            <pc:sldMk cId="3815464132" sldId="2131907121"/>
            <ac:grpSpMk id="115" creationId="{D84CD587-7CEA-40B8-95B2-B02FE0FDE579}"/>
          </ac:grpSpMkLst>
        </pc:grpChg>
        <pc:grpChg chg="add mod">
          <ac:chgData name="Gabb, Henry A" userId="e4c3633c-1d5b-44ad-bcd0-2736bbbc4e20" providerId="ADAL" clId="{6DF5CC91-C6C4-4284-8021-BCAD599538B8}" dt="2021-03-29T16:59:07.442" v="714" actId="1036"/>
          <ac:grpSpMkLst>
            <pc:docMk/>
            <pc:sldMk cId="3815464132" sldId="2131907121"/>
            <ac:grpSpMk id="122" creationId="{6073BEA8-923D-4DF0-8D8A-1AE039805C86}"/>
          </ac:grpSpMkLst>
        </pc:grpChg>
        <pc:picChg chg="del">
          <ac:chgData name="Gabb, Henry A" userId="e4c3633c-1d5b-44ad-bcd0-2736bbbc4e20" providerId="ADAL" clId="{6DF5CC91-C6C4-4284-8021-BCAD599538B8}" dt="2021-03-29T16:52:44.440" v="368" actId="478"/>
          <ac:picMkLst>
            <pc:docMk/>
            <pc:sldMk cId="3815464132" sldId="2131907121"/>
            <ac:picMk id="8" creationId="{D052E09E-0063-49DD-A66C-FF76654FF389}"/>
          </ac:picMkLst>
        </pc:picChg>
        <pc:picChg chg="del">
          <ac:chgData name="Gabb, Henry A" userId="e4c3633c-1d5b-44ad-bcd0-2736bbbc4e20" providerId="ADAL" clId="{6DF5CC91-C6C4-4284-8021-BCAD599538B8}" dt="2021-03-29T16:52:39.465" v="366" actId="478"/>
          <ac:picMkLst>
            <pc:docMk/>
            <pc:sldMk cId="3815464132" sldId="2131907121"/>
            <ac:picMk id="9" creationId="{4D9729B1-CEF5-418F-A66E-21DD16329909}"/>
          </ac:picMkLst>
        </pc:picChg>
        <pc:picChg chg="del">
          <ac:chgData name="Gabb, Henry A" userId="e4c3633c-1d5b-44ad-bcd0-2736bbbc4e20" providerId="ADAL" clId="{6DF5CC91-C6C4-4284-8021-BCAD599538B8}" dt="2021-03-29T16:52:39.465" v="366" actId="478"/>
          <ac:picMkLst>
            <pc:docMk/>
            <pc:sldMk cId="3815464132" sldId="2131907121"/>
            <ac:picMk id="10" creationId="{28FCD97D-6CE5-473C-9AEF-4BB9173AFA24}"/>
          </ac:picMkLst>
        </pc:picChg>
        <pc:picChg chg="del">
          <ac:chgData name="Gabb, Henry A" userId="e4c3633c-1d5b-44ad-bcd0-2736bbbc4e20" providerId="ADAL" clId="{6DF5CC91-C6C4-4284-8021-BCAD599538B8}" dt="2021-03-29T16:52:41.802" v="367" actId="478"/>
          <ac:picMkLst>
            <pc:docMk/>
            <pc:sldMk cId="3815464132" sldId="2131907121"/>
            <ac:picMk id="38" creationId="{8768EB91-26F8-4B7C-96DF-D2F9BE850D44}"/>
          </ac:picMkLst>
        </pc:picChg>
        <pc:picChg chg="del">
          <ac:chgData name="Gabb, Henry A" userId="e4c3633c-1d5b-44ad-bcd0-2736bbbc4e20" providerId="ADAL" clId="{6DF5CC91-C6C4-4284-8021-BCAD599538B8}" dt="2021-03-29T16:52:47.065" v="370" actId="478"/>
          <ac:picMkLst>
            <pc:docMk/>
            <pc:sldMk cId="3815464132" sldId="2131907121"/>
            <ac:picMk id="76" creationId="{0E64F6EE-8CAF-411E-9D0E-D808E961273A}"/>
          </ac:picMkLst>
        </pc:picChg>
        <pc:picChg chg="del">
          <ac:chgData name="Gabb, Henry A" userId="e4c3633c-1d5b-44ad-bcd0-2736bbbc4e20" providerId="ADAL" clId="{6DF5CC91-C6C4-4284-8021-BCAD599538B8}" dt="2021-03-29T16:52:39.465" v="366" actId="478"/>
          <ac:picMkLst>
            <pc:docMk/>
            <pc:sldMk cId="3815464132" sldId="2131907121"/>
            <ac:picMk id="77" creationId="{B17B5EEA-3326-4BCB-8E3A-D6713930512F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96" creationId="{EFB99245-7992-4D07-9154-E6219C8F2F89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97" creationId="{6D12B85D-97CF-4AED-821A-4748627E35A8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98" creationId="{25C098E1-C42D-42E2-9037-05993000CB6E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0" creationId="{32C41D6E-A858-48CC-8585-32659D7A9A39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1" creationId="{BF5FA29C-305A-4B7E-8553-E736EBB237EB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2" creationId="{FE4D6C60-22AE-4ED8-AF46-8747CDFC3D7E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3" creationId="{05649F73-6FBF-4C17-88B4-CAB59504B4B3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04" creationId="{5174FFEB-FE85-43A8-8B9F-6519396593B8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05" creationId="{8A4343FC-14FD-4CC9-9514-D8E9D21C2D27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7" creationId="{2CF76314-0CB5-44FF-AC20-8DF0271B9352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8" creationId="{263E4B75-7E2D-4AE9-8E28-334596FC15B3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09" creationId="{AF1021E7-15B7-4FFB-8AB5-3F3F29CCA235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10" creationId="{8E4CF009-933B-42D1-969A-4A420D5B4FA2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11" creationId="{46844CDC-BFFE-4581-B75B-A1FB5DF82256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12" creationId="{520FC59A-52C6-48E3-A081-50AB498E700E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13" creationId="{87A69D3D-88D4-4A43-BC97-B1436CEB761F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14" creationId="{1C27E007-A33D-4027-B671-C689F12F5074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16" creationId="{E6AD8311-1E45-4FB8-8F97-3511AF4F2023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17" creationId="{D1D0EAE7-7E87-41A4-9762-125CB9450A99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18" creationId="{ED8073FA-769D-4501-8BCA-0195E72B3564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19" creationId="{9CFBB9B8-4D08-44A7-AF99-7043DA58F8AA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20" creationId="{264B0ACC-D23A-48CD-8034-F3F35B2D1C62}"/>
          </ac:picMkLst>
        </pc:picChg>
        <pc:picChg chg="add mod">
          <ac:chgData name="Gabb, Henry A" userId="e4c3633c-1d5b-44ad-bcd0-2736bbbc4e20" providerId="ADAL" clId="{6DF5CC91-C6C4-4284-8021-BCAD599538B8}" dt="2021-03-29T16:59:07.442" v="714" actId="1036"/>
          <ac:picMkLst>
            <pc:docMk/>
            <pc:sldMk cId="3815464132" sldId="2131907121"/>
            <ac:picMk id="121" creationId="{3D72D391-0685-436D-BFFF-962D35920B74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23" creationId="{2485DEC1-DFB5-4B2F-84FB-1FA15DF2AF70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24" creationId="{2065F3E4-E881-410C-81AC-E589F3F2FDEB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25" creationId="{CA632A4E-6E25-4E3A-BF2E-02E658F3782E}"/>
          </ac:picMkLst>
        </pc:picChg>
        <pc:picChg chg="mod">
          <ac:chgData name="Gabb, Henry A" userId="e4c3633c-1d5b-44ad-bcd0-2736bbbc4e20" providerId="ADAL" clId="{6DF5CC91-C6C4-4284-8021-BCAD599538B8}" dt="2021-03-29T16:53:06.987" v="372"/>
          <ac:picMkLst>
            <pc:docMk/>
            <pc:sldMk cId="3815464132" sldId="2131907121"/>
            <ac:picMk id="126" creationId="{14D20FF9-B591-4E6D-B0DE-596E841B8988}"/>
          </ac:picMkLst>
        </pc:picChg>
        <pc:cxnChg chg="del">
          <ac:chgData name="Gabb, Henry A" userId="e4c3633c-1d5b-44ad-bcd0-2736bbbc4e20" providerId="ADAL" clId="{6DF5CC91-C6C4-4284-8021-BCAD599538B8}" dt="2021-03-29T16:52:39.465" v="366" actId="478"/>
          <ac:cxnSpMkLst>
            <pc:docMk/>
            <pc:sldMk cId="3815464132" sldId="2131907121"/>
            <ac:cxnSpMk id="80" creationId="{532F27DA-FFDD-4F68-994C-A1F6251D665A}"/>
          </ac:cxnSpMkLst>
        </pc:cxnChg>
        <pc:cxnChg chg="del">
          <ac:chgData name="Gabb, Henry A" userId="e4c3633c-1d5b-44ad-bcd0-2736bbbc4e20" providerId="ADAL" clId="{6DF5CC91-C6C4-4284-8021-BCAD599538B8}" dt="2021-03-29T16:52:39.465" v="366" actId="478"/>
          <ac:cxnSpMkLst>
            <pc:docMk/>
            <pc:sldMk cId="3815464132" sldId="2131907121"/>
            <ac:cxnSpMk id="81" creationId="{441F4C3C-E1FB-4464-8AF8-C25BCDE95802}"/>
          </ac:cxnSpMkLst>
        </pc:cxnChg>
      </pc:sldChg>
      <pc:sldChg chg="addSp delSp modSp new mod ord">
        <pc:chgData name="Gabb, Henry A" userId="e4c3633c-1d5b-44ad-bcd0-2736bbbc4e20" providerId="ADAL" clId="{6DF5CC91-C6C4-4284-8021-BCAD599538B8}" dt="2021-03-29T19:28:24.478" v="1323" actId="1036"/>
        <pc:sldMkLst>
          <pc:docMk/>
          <pc:sldMk cId="3294161077" sldId="2131907122"/>
        </pc:sldMkLst>
        <pc:spChg chg="mod">
          <ac:chgData name="Gabb, Henry A" userId="e4c3633c-1d5b-44ad-bcd0-2736bbbc4e20" providerId="ADAL" clId="{6DF5CC91-C6C4-4284-8021-BCAD599538B8}" dt="2021-03-29T19:28:01.666" v="1311" actId="1035"/>
          <ac:spMkLst>
            <pc:docMk/>
            <pc:sldMk cId="3294161077" sldId="2131907122"/>
            <ac:spMk id="2" creationId="{A20A23B4-ECDD-40BE-BDC6-F53D20B3615C}"/>
          </ac:spMkLst>
        </pc:spChg>
        <pc:spChg chg="del">
          <ac:chgData name="Gabb, Henry A" userId="e4c3633c-1d5b-44ad-bcd0-2736bbbc4e20" providerId="ADAL" clId="{6DF5CC91-C6C4-4284-8021-BCAD599538B8}" dt="2021-03-29T19:18:45.366" v="953" actId="478"/>
          <ac:spMkLst>
            <pc:docMk/>
            <pc:sldMk cId="3294161077" sldId="2131907122"/>
            <ac:spMk id="3" creationId="{ABEA5B17-3D1E-4759-BBBF-EBBEE1108FFA}"/>
          </ac:spMkLst>
        </pc:spChg>
        <pc:spChg chg="mod">
          <ac:chgData name="Gabb, Henry A" userId="e4c3633c-1d5b-44ad-bcd0-2736bbbc4e20" providerId="ADAL" clId="{6DF5CC91-C6C4-4284-8021-BCAD599538B8}" dt="2021-03-29T19:19:36.013" v="1060" actId="1035"/>
          <ac:spMkLst>
            <pc:docMk/>
            <pc:sldMk cId="3294161077" sldId="2131907122"/>
            <ac:spMk id="4" creationId="{7B37F7F9-5EB8-4138-BFFA-D51FD438CA64}"/>
          </ac:spMkLst>
        </pc:spChg>
        <pc:spChg chg="add del mod">
          <ac:chgData name="Gabb, Henry A" userId="e4c3633c-1d5b-44ad-bcd0-2736bbbc4e20" providerId="ADAL" clId="{6DF5CC91-C6C4-4284-8021-BCAD599538B8}" dt="2021-03-29T19:17:10.305" v="893"/>
          <ac:spMkLst>
            <pc:docMk/>
            <pc:sldMk cId="3294161077" sldId="2131907122"/>
            <ac:spMk id="5" creationId="{0CC31BD1-4C66-4E72-A219-D3D5905DE1FF}"/>
          </ac:spMkLst>
        </pc:spChg>
        <pc:spChg chg="add del mod">
          <ac:chgData name="Gabb, Henry A" userId="e4c3633c-1d5b-44ad-bcd0-2736bbbc4e20" providerId="ADAL" clId="{6DF5CC91-C6C4-4284-8021-BCAD599538B8}" dt="2021-03-29T19:17:20.023" v="895"/>
          <ac:spMkLst>
            <pc:docMk/>
            <pc:sldMk cId="3294161077" sldId="2131907122"/>
            <ac:spMk id="6" creationId="{129E410D-3543-4445-9403-DCBE82FC9EFD}"/>
          </ac:spMkLst>
        </pc:spChg>
        <pc:spChg chg="add mod">
          <ac:chgData name="Gabb, Henry A" userId="e4c3633c-1d5b-44ad-bcd0-2736bbbc4e20" providerId="ADAL" clId="{6DF5CC91-C6C4-4284-8021-BCAD599538B8}" dt="2021-03-29T19:28:24.478" v="1323" actId="1036"/>
          <ac:spMkLst>
            <pc:docMk/>
            <pc:sldMk cId="3294161077" sldId="2131907122"/>
            <ac:spMk id="7" creationId="{7952F036-1C66-457E-8359-37FF12DB39E9}"/>
          </ac:spMkLst>
        </pc:spChg>
        <pc:spChg chg="add mod">
          <ac:chgData name="Gabb, Henry A" userId="e4c3633c-1d5b-44ad-bcd0-2736bbbc4e20" providerId="ADAL" clId="{6DF5CC91-C6C4-4284-8021-BCAD599538B8}" dt="2021-03-29T19:23:40.031" v="1219" actId="179"/>
          <ac:spMkLst>
            <pc:docMk/>
            <pc:sldMk cId="3294161077" sldId="2131907122"/>
            <ac:spMk id="8" creationId="{FD55EBD5-1177-4A17-9BAD-8C4A736D847D}"/>
          </ac:spMkLst>
        </pc:spChg>
        <pc:spChg chg="add del mod">
          <ac:chgData name="Gabb, Henry A" userId="e4c3633c-1d5b-44ad-bcd0-2736bbbc4e20" providerId="ADAL" clId="{6DF5CC91-C6C4-4284-8021-BCAD599538B8}" dt="2021-03-29T19:21:43.832" v="1198" actId="14100"/>
          <ac:spMkLst>
            <pc:docMk/>
            <pc:sldMk cId="3294161077" sldId="2131907122"/>
            <ac:spMk id="10" creationId="{0B85898C-4809-4AF5-9A27-E1A2F2F51859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1" creationId="{F041C136-DBEC-4B00-8066-68CCA81EF111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2" creationId="{D67A5DBA-6DA4-4C52-9384-EDBABB2DB07F}"/>
          </ac:spMkLst>
        </pc:spChg>
        <pc:spChg chg="add mod">
          <ac:chgData name="Gabb, Henry A" userId="e4c3633c-1d5b-44ad-bcd0-2736bbbc4e20" providerId="ADAL" clId="{6DF5CC91-C6C4-4284-8021-BCAD599538B8}" dt="2021-03-29T19:26:02.445" v="1240" actId="403"/>
          <ac:spMkLst>
            <pc:docMk/>
            <pc:sldMk cId="3294161077" sldId="2131907122"/>
            <ac:spMk id="13" creationId="{9ECA02D2-C5D6-40D8-9313-1A49B936EB60}"/>
          </ac:spMkLst>
        </pc:spChg>
        <pc:spChg chg="add mod">
          <ac:chgData name="Gabb, Henry A" userId="e4c3633c-1d5b-44ad-bcd0-2736bbbc4e20" providerId="ADAL" clId="{6DF5CC91-C6C4-4284-8021-BCAD599538B8}" dt="2021-03-29T19:25:54.614" v="1239" actId="403"/>
          <ac:spMkLst>
            <pc:docMk/>
            <pc:sldMk cId="3294161077" sldId="2131907122"/>
            <ac:spMk id="14" creationId="{F1ABB83B-0A1F-4C35-9D5E-01B7830F0913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5" creationId="{16E49D7A-3216-4CD7-ADB2-1676D5F2EF46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6" creationId="{99FAAC16-83BA-4083-928C-BDF22EC3A40C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7" creationId="{2C519E5A-8421-4D68-BCB7-F57A73F2C855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8" creationId="{73C7DA02-16B3-43EC-825B-E3AB1A48EE70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19" creationId="{04B93B21-0A75-421A-BF1C-F951AA2D0F29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0" creationId="{9D6B05D1-B517-4547-BC51-D0628A827A60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1" creationId="{5C0B6D10-6D09-4841-9964-7F06A599A8D1}"/>
          </ac:spMkLst>
        </pc:spChg>
        <pc:spChg chg="add mod">
          <ac:chgData name="Gabb, Henry A" userId="e4c3633c-1d5b-44ad-bcd0-2736bbbc4e20" providerId="ADAL" clId="{6DF5CC91-C6C4-4284-8021-BCAD599538B8}" dt="2021-03-29T19:26:13.775" v="1242" actId="403"/>
          <ac:spMkLst>
            <pc:docMk/>
            <pc:sldMk cId="3294161077" sldId="2131907122"/>
            <ac:spMk id="22" creationId="{2C28A32E-6FB1-4DC1-933A-828ED770ABA2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3" creationId="{B29BCF3C-DDD9-4057-B658-81690ACD85F0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4" creationId="{B0867AFC-EAF9-43F1-91C3-0A733838C469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5" creationId="{C7CB5136-5532-4CFA-BF37-9B250ABDA6FD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6" creationId="{0DA98AE6-AAC5-4F5F-BD9C-34716F113FA5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7" creationId="{094E2239-D220-407D-8EF7-4295DB1538EF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8" creationId="{019FC8D7-1EA8-4DC0-BDC3-46BC1FC6168F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29" creationId="{0CE23D0B-F873-4A7A-ACEE-64BE901C0437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30" creationId="{4B89F9BE-ABB6-4871-8E6A-266168D91FFE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31" creationId="{F4F73BB7-C51D-4800-83B8-CC1A5B1BB0AD}"/>
          </ac:spMkLst>
        </pc:spChg>
        <pc:spChg chg="add del mod">
          <ac:chgData name="Gabb, Henry A" userId="e4c3633c-1d5b-44ad-bcd0-2736bbbc4e20" providerId="ADAL" clId="{6DF5CC91-C6C4-4284-8021-BCAD599538B8}" dt="2021-03-29T19:21:27.071" v="1175" actId="1076"/>
          <ac:spMkLst>
            <pc:docMk/>
            <pc:sldMk cId="3294161077" sldId="2131907122"/>
            <ac:spMk id="32" creationId="{CCB5DDDA-D951-4AB0-9387-7E2E52B6164C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33" creationId="{1C559584-783C-4BA2-8245-0CD0721B3055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34" creationId="{4BA57AD8-F1B8-465A-A55F-457347EEF727}"/>
          </ac:spMkLst>
        </pc:spChg>
        <pc:spChg chg="mod topLvl">
          <ac:chgData name="Gabb, Henry A" userId="e4c3633c-1d5b-44ad-bcd0-2736bbbc4e20" providerId="ADAL" clId="{6DF5CC91-C6C4-4284-8021-BCAD599538B8}" dt="2021-03-29T19:26:54.024" v="1252" actId="1036"/>
          <ac:spMkLst>
            <pc:docMk/>
            <pc:sldMk cId="3294161077" sldId="2131907122"/>
            <ac:spMk id="36" creationId="{2C5F4D10-4DA6-46F9-9FE1-01896DDD5C05}"/>
          </ac:spMkLst>
        </pc:spChg>
        <pc:spChg chg="mod topLvl">
          <ac:chgData name="Gabb, Henry A" userId="e4c3633c-1d5b-44ad-bcd0-2736bbbc4e20" providerId="ADAL" clId="{6DF5CC91-C6C4-4284-8021-BCAD599538B8}" dt="2021-03-29T19:26:54.024" v="1252" actId="1036"/>
          <ac:spMkLst>
            <pc:docMk/>
            <pc:sldMk cId="3294161077" sldId="2131907122"/>
            <ac:spMk id="37" creationId="{67A1FE4F-8C27-448D-9310-E95713D508CD}"/>
          </ac:spMkLst>
        </pc:spChg>
        <pc:spChg chg="mod topLvl">
          <ac:chgData name="Gabb, Henry A" userId="e4c3633c-1d5b-44ad-bcd0-2736bbbc4e20" providerId="ADAL" clId="{6DF5CC91-C6C4-4284-8021-BCAD599538B8}" dt="2021-03-29T19:26:54.024" v="1252" actId="1036"/>
          <ac:spMkLst>
            <pc:docMk/>
            <pc:sldMk cId="3294161077" sldId="2131907122"/>
            <ac:spMk id="38" creationId="{0BAEC199-3687-4ACA-8C54-0B5A51EC4EDA}"/>
          </ac:spMkLst>
        </pc:spChg>
        <pc:spChg chg="mod topLvl">
          <ac:chgData name="Gabb, Henry A" userId="e4c3633c-1d5b-44ad-bcd0-2736bbbc4e20" providerId="ADAL" clId="{6DF5CC91-C6C4-4284-8021-BCAD599538B8}" dt="2021-03-29T19:27:38.657" v="1302" actId="1037"/>
          <ac:spMkLst>
            <pc:docMk/>
            <pc:sldMk cId="3294161077" sldId="2131907122"/>
            <ac:spMk id="42" creationId="{AD26D96D-F700-4452-AD63-6C489199930E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53" creationId="{44BF7B72-E9DB-4071-AC79-81B5E6EB24D7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55" creationId="{5EA177B7-CB9D-4D90-8CE1-495662434ABF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56" creationId="{784A9EC2-8DA0-4898-81C2-CDD4A686ED11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57" creationId="{374D2236-393F-4022-AAE1-D518A8453737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58" creationId="{CC283958-7212-425C-8982-899343493723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1" creationId="{382BB726-0581-442E-BCAA-70723EF43F5C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2" creationId="{BF1A987E-A4AC-40F4-8F70-29317E3FCDB2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3" creationId="{1E9107E9-F84D-498D-9837-E7DFD50C1135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4" creationId="{2728BCB2-2871-4CBC-B50D-59E67334A2C2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5" creationId="{DE7AB78E-A406-400D-8AB4-E9A259F2D929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6" creationId="{6AF26A83-EE8B-44AD-A7E9-CC3BE18E3AEB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7" creationId="{0E2C77B1-7CDD-456C-82F8-4560BEA51C54}"/>
          </ac:spMkLst>
        </pc:spChg>
        <pc:spChg chg="mod">
          <ac:chgData name="Gabb, Henry A" userId="e4c3633c-1d5b-44ad-bcd0-2736bbbc4e20" providerId="ADAL" clId="{6DF5CC91-C6C4-4284-8021-BCAD599538B8}" dt="2021-03-29T19:18:55.523" v="954"/>
          <ac:spMkLst>
            <pc:docMk/>
            <pc:sldMk cId="3294161077" sldId="2131907122"/>
            <ac:spMk id="68" creationId="{24E25BE4-BD00-49DF-8629-EFC5F5DF5751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69" creationId="{8B88E6B6-2E4E-4C11-9FAB-D46ED0C64BBD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70" creationId="{599EF2E9-F6FE-4DB6-92E6-8ECD88E5770E}"/>
          </ac:spMkLst>
        </pc:spChg>
        <pc:spChg chg="add mod">
          <ac:chgData name="Gabb, Henry A" userId="e4c3633c-1d5b-44ad-bcd0-2736bbbc4e20" providerId="ADAL" clId="{6DF5CC91-C6C4-4284-8021-BCAD599538B8}" dt="2021-03-29T19:25:16.849" v="1238" actId="14100"/>
          <ac:spMkLst>
            <pc:docMk/>
            <pc:sldMk cId="3294161077" sldId="2131907122"/>
            <ac:spMk id="71" creationId="{AE8FF29E-B862-4155-9346-046534BC7CC1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72" creationId="{6CF08905-9824-4295-9BE8-469A104B64A4}"/>
          </ac:spMkLst>
        </pc:spChg>
        <pc:spChg chg="add mod">
          <ac:chgData name="Gabb, Henry A" userId="e4c3633c-1d5b-44ad-bcd0-2736bbbc4e20" providerId="ADAL" clId="{6DF5CC91-C6C4-4284-8021-BCAD599538B8}" dt="2021-03-29T19:21:02.950" v="1174" actId="1035"/>
          <ac:spMkLst>
            <pc:docMk/>
            <pc:sldMk cId="3294161077" sldId="2131907122"/>
            <ac:spMk id="73" creationId="{054EDECA-8A0E-43B2-936C-CDC23C0A0524}"/>
          </ac:spMkLst>
        </pc:spChg>
        <pc:spChg chg="add mod">
          <ac:chgData name="Gabb, Henry A" userId="e4c3633c-1d5b-44ad-bcd0-2736bbbc4e20" providerId="ADAL" clId="{6DF5CC91-C6C4-4284-8021-BCAD599538B8}" dt="2021-03-29T19:25:06.803" v="1237" actId="14100"/>
          <ac:spMkLst>
            <pc:docMk/>
            <pc:sldMk cId="3294161077" sldId="2131907122"/>
            <ac:spMk id="74" creationId="{D1AD9868-9840-49F4-8478-1709640E43D8}"/>
          </ac:spMkLst>
        </pc:spChg>
        <pc:grpChg chg="add del mod">
          <ac:chgData name="Gabb, Henry A" userId="e4c3633c-1d5b-44ad-bcd0-2736bbbc4e20" providerId="ADAL" clId="{6DF5CC91-C6C4-4284-8021-BCAD599538B8}" dt="2021-03-29T19:26:33.251" v="1243" actId="165"/>
          <ac:grpSpMkLst>
            <pc:docMk/>
            <pc:sldMk cId="3294161077" sldId="2131907122"/>
            <ac:grpSpMk id="35" creationId="{F9B78F65-5500-4BFD-96A2-051B3B26889D}"/>
          </ac:grpSpMkLst>
        </pc:grpChg>
        <pc:grpChg chg="add mod">
          <ac:chgData name="Gabb, Henry A" userId="e4c3633c-1d5b-44ad-bcd0-2736bbbc4e20" providerId="ADAL" clId="{6DF5CC91-C6C4-4284-8021-BCAD599538B8}" dt="2021-03-29T19:21:02.950" v="1174" actId="1035"/>
          <ac:grpSpMkLst>
            <pc:docMk/>
            <pc:sldMk cId="3294161077" sldId="2131907122"/>
            <ac:grpSpMk id="45" creationId="{9C37419C-7BEE-4999-AB32-2789AEE5AF1D}"/>
          </ac:grpSpMkLst>
        </pc:grpChg>
        <pc:grpChg chg="mod">
          <ac:chgData name="Gabb, Henry A" userId="e4c3633c-1d5b-44ad-bcd0-2736bbbc4e20" providerId="ADAL" clId="{6DF5CC91-C6C4-4284-8021-BCAD599538B8}" dt="2021-03-29T19:18:55.523" v="954"/>
          <ac:grpSpMkLst>
            <pc:docMk/>
            <pc:sldMk cId="3294161077" sldId="2131907122"/>
            <ac:grpSpMk id="52" creationId="{04950E9D-E4AB-40E7-A7A7-DECCC540500E}"/>
          </ac:grpSpMkLst>
        </pc:grpChg>
        <pc:grpChg chg="mod">
          <ac:chgData name="Gabb, Henry A" userId="e4c3633c-1d5b-44ad-bcd0-2736bbbc4e20" providerId="ADAL" clId="{6DF5CC91-C6C4-4284-8021-BCAD599538B8}" dt="2021-03-29T19:18:55.523" v="954"/>
          <ac:grpSpMkLst>
            <pc:docMk/>
            <pc:sldMk cId="3294161077" sldId="2131907122"/>
            <ac:grpSpMk id="54" creationId="{6DA71FE4-7FC3-4233-B25F-198D36230FA2}"/>
          </ac:grpSpMkLst>
        </pc:grpChg>
        <pc:grpChg chg="mod">
          <ac:chgData name="Gabb, Henry A" userId="e4c3633c-1d5b-44ad-bcd0-2736bbbc4e20" providerId="ADAL" clId="{6DF5CC91-C6C4-4284-8021-BCAD599538B8}" dt="2021-03-29T19:18:55.523" v="954"/>
          <ac:grpSpMkLst>
            <pc:docMk/>
            <pc:sldMk cId="3294161077" sldId="2131907122"/>
            <ac:grpSpMk id="59" creationId="{EB37B949-F046-40AF-9441-398ED5F52597}"/>
          </ac:grpSpMkLst>
        </pc:grpChg>
        <pc:grpChg chg="mod">
          <ac:chgData name="Gabb, Henry A" userId="e4c3633c-1d5b-44ad-bcd0-2736bbbc4e20" providerId="ADAL" clId="{6DF5CC91-C6C4-4284-8021-BCAD599538B8}" dt="2021-03-29T19:18:55.523" v="954"/>
          <ac:grpSpMkLst>
            <pc:docMk/>
            <pc:sldMk cId="3294161077" sldId="2131907122"/>
            <ac:grpSpMk id="60" creationId="{AF4C008F-C7D9-4F75-9754-6EABEBA4E148}"/>
          </ac:grpSpMkLst>
        </pc:grpChg>
        <pc:picChg chg="add mod">
          <ac:chgData name="Gabb, Henry A" userId="e4c3633c-1d5b-44ad-bcd0-2736bbbc4e20" providerId="ADAL" clId="{6DF5CC91-C6C4-4284-8021-BCAD599538B8}" dt="2021-03-29T19:23:45.528" v="1233" actId="1038"/>
          <ac:picMkLst>
            <pc:docMk/>
            <pc:sldMk cId="3294161077" sldId="2131907122"/>
            <ac:picMk id="9" creationId="{AC719C67-F60C-4CFB-9F33-28660C021912}"/>
          </ac:picMkLst>
        </pc:picChg>
        <pc:picChg chg="mod topLvl">
          <ac:chgData name="Gabb, Henry A" userId="e4c3633c-1d5b-44ad-bcd0-2736bbbc4e20" providerId="ADAL" clId="{6DF5CC91-C6C4-4284-8021-BCAD599538B8}" dt="2021-03-29T19:26:33.251" v="1243" actId="165"/>
          <ac:picMkLst>
            <pc:docMk/>
            <pc:sldMk cId="3294161077" sldId="2131907122"/>
            <ac:picMk id="39" creationId="{4639413E-481D-4BF3-9A87-15D35B14F79E}"/>
          </ac:picMkLst>
        </pc:picChg>
        <pc:picChg chg="mod topLvl">
          <ac:chgData name="Gabb, Henry A" userId="e4c3633c-1d5b-44ad-bcd0-2736bbbc4e20" providerId="ADAL" clId="{6DF5CC91-C6C4-4284-8021-BCAD599538B8}" dt="2021-03-29T19:26:33.251" v="1243" actId="165"/>
          <ac:picMkLst>
            <pc:docMk/>
            <pc:sldMk cId="3294161077" sldId="2131907122"/>
            <ac:picMk id="40" creationId="{ECA55A0C-B7F7-4793-8EFE-047AB8E3A786}"/>
          </ac:picMkLst>
        </pc:picChg>
        <pc:picChg chg="mod topLvl">
          <ac:chgData name="Gabb, Henry A" userId="e4c3633c-1d5b-44ad-bcd0-2736bbbc4e20" providerId="ADAL" clId="{6DF5CC91-C6C4-4284-8021-BCAD599538B8}" dt="2021-03-29T19:26:33.251" v="1243" actId="165"/>
          <ac:picMkLst>
            <pc:docMk/>
            <pc:sldMk cId="3294161077" sldId="2131907122"/>
            <ac:picMk id="41" creationId="{DC266029-3E54-4CB3-A32D-12AD41448192}"/>
          </ac:picMkLst>
        </pc:picChg>
        <pc:picChg chg="mod topLvl">
          <ac:chgData name="Gabb, Henry A" userId="e4c3633c-1d5b-44ad-bcd0-2736bbbc4e20" providerId="ADAL" clId="{6DF5CC91-C6C4-4284-8021-BCAD599538B8}" dt="2021-03-29T19:26:33.251" v="1243" actId="165"/>
          <ac:picMkLst>
            <pc:docMk/>
            <pc:sldMk cId="3294161077" sldId="2131907122"/>
            <ac:picMk id="43" creationId="{73644C62-5720-4969-88D0-EB608AF3F86A}"/>
          </ac:picMkLst>
        </pc:picChg>
        <pc:picChg chg="add mod">
          <ac:chgData name="Gabb, Henry A" userId="e4c3633c-1d5b-44ad-bcd0-2736bbbc4e20" providerId="ADAL" clId="{6DF5CC91-C6C4-4284-8021-BCAD599538B8}" dt="2021-03-29T19:21:02.950" v="1174" actId="1035"/>
          <ac:picMkLst>
            <pc:docMk/>
            <pc:sldMk cId="3294161077" sldId="2131907122"/>
            <ac:picMk id="44" creationId="{B00698CE-1FB4-4EEE-8F60-C5ECF8ED91BB}"/>
          </ac:picMkLst>
        </pc:picChg>
        <pc:picChg chg="mod">
          <ac:chgData name="Gabb, Henry A" userId="e4c3633c-1d5b-44ad-bcd0-2736bbbc4e20" providerId="ADAL" clId="{6DF5CC91-C6C4-4284-8021-BCAD599538B8}" dt="2021-03-29T19:18:55.523" v="954"/>
          <ac:picMkLst>
            <pc:docMk/>
            <pc:sldMk cId="3294161077" sldId="2131907122"/>
            <ac:picMk id="46" creationId="{EC4E296E-750A-4478-B616-71DE5BABE814}"/>
          </ac:picMkLst>
        </pc:picChg>
        <pc:picChg chg="mod">
          <ac:chgData name="Gabb, Henry A" userId="e4c3633c-1d5b-44ad-bcd0-2736bbbc4e20" providerId="ADAL" clId="{6DF5CC91-C6C4-4284-8021-BCAD599538B8}" dt="2021-03-29T19:18:55.523" v="954"/>
          <ac:picMkLst>
            <pc:docMk/>
            <pc:sldMk cId="3294161077" sldId="2131907122"/>
            <ac:picMk id="47" creationId="{78A15E0F-9C21-489E-9AA7-36CBB166B1EC}"/>
          </ac:picMkLst>
        </pc:picChg>
        <pc:picChg chg="mod">
          <ac:chgData name="Gabb, Henry A" userId="e4c3633c-1d5b-44ad-bcd0-2736bbbc4e20" providerId="ADAL" clId="{6DF5CC91-C6C4-4284-8021-BCAD599538B8}" dt="2021-03-29T19:18:55.523" v="954"/>
          <ac:picMkLst>
            <pc:docMk/>
            <pc:sldMk cId="3294161077" sldId="2131907122"/>
            <ac:picMk id="48" creationId="{D458CE63-DEA7-49C4-811F-64A147E94F7A}"/>
          </ac:picMkLst>
        </pc:picChg>
        <pc:picChg chg="mod">
          <ac:chgData name="Gabb, Henry A" userId="e4c3633c-1d5b-44ad-bcd0-2736bbbc4e20" providerId="ADAL" clId="{6DF5CC91-C6C4-4284-8021-BCAD599538B8}" dt="2021-03-29T19:18:55.523" v="954"/>
          <ac:picMkLst>
            <pc:docMk/>
            <pc:sldMk cId="3294161077" sldId="2131907122"/>
            <ac:picMk id="49" creationId="{4D80EF1A-E011-4BA6-94B0-81186D5BF2AB}"/>
          </ac:picMkLst>
        </pc:picChg>
        <pc:picChg chg="mod">
          <ac:chgData name="Gabb, Henry A" userId="e4c3633c-1d5b-44ad-bcd0-2736bbbc4e20" providerId="ADAL" clId="{6DF5CC91-C6C4-4284-8021-BCAD599538B8}" dt="2021-03-29T19:18:55.523" v="954"/>
          <ac:picMkLst>
            <pc:docMk/>
            <pc:sldMk cId="3294161077" sldId="2131907122"/>
            <ac:picMk id="50" creationId="{970924B6-DF11-45A8-9558-BC4C1D550053}"/>
          </ac:picMkLst>
        </pc:picChg>
        <pc:picChg chg="mod">
          <ac:chgData name="Gabb, Henry A" userId="e4c3633c-1d5b-44ad-bcd0-2736bbbc4e20" providerId="ADAL" clId="{6DF5CC91-C6C4-4284-8021-BCAD599538B8}" dt="2021-03-29T19:18:55.523" v="954"/>
          <ac:picMkLst>
            <pc:docMk/>
            <pc:sldMk cId="3294161077" sldId="2131907122"/>
            <ac:picMk id="51" creationId="{BA896457-2D63-43F6-A0A4-1B244288DDBE}"/>
          </ac:picMkLst>
        </pc:picChg>
      </pc:sldChg>
      <pc:sldChg chg="addSp delSp modSp new mod">
        <pc:chgData name="Gabb, Henry A" userId="e4c3633c-1d5b-44ad-bcd0-2736bbbc4e20" providerId="ADAL" clId="{6DF5CC91-C6C4-4284-8021-BCAD599538B8}" dt="2021-04-01T18:45:20.984" v="3882" actId="478"/>
        <pc:sldMkLst>
          <pc:docMk/>
          <pc:sldMk cId="1890175670" sldId="2131907123"/>
        </pc:sldMkLst>
        <pc:spChg chg="mod">
          <ac:chgData name="Gabb, Henry A" userId="e4c3633c-1d5b-44ad-bcd0-2736bbbc4e20" providerId="ADAL" clId="{6DF5CC91-C6C4-4284-8021-BCAD599538B8}" dt="2021-03-29T19:38:18.238" v="1369" actId="20577"/>
          <ac:spMkLst>
            <pc:docMk/>
            <pc:sldMk cId="1890175670" sldId="2131907123"/>
            <ac:spMk id="2" creationId="{38F42AC4-7559-4C66-911F-60E8109E553B}"/>
          </ac:spMkLst>
        </pc:spChg>
        <pc:spChg chg="del">
          <ac:chgData name="Gabb, Henry A" userId="e4c3633c-1d5b-44ad-bcd0-2736bbbc4e20" providerId="ADAL" clId="{6DF5CC91-C6C4-4284-8021-BCAD599538B8}" dt="2021-04-01T18:45:20.984" v="3882" actId="478"/>
          <ac:spMkLst>
            <pc:docMk/>
            <pc:sldMk cId="1890175670" sldId="2131907123"/>
            <ac:spMk id="3" creationId="{81D0F4C6-FD9D-4288-813F-0435E6240045}"/>
          </ac:spMkLst>
        </pc:spChg>
        <pc:spChg chg="add mod">
          <ac:chgData name="Gabb, Henry A" userId="e4c3633c-1d5b-44ad-bcd0-2736bbbc4e20" providerId="ADAL" clId="{6DF5CC91-C6C4-4284-8021-BCAD599538B8}" dt="2021-03-29T19:41:03.063" v="1377" actId="207"/>
          <ac:spMkLst>
            <pc:docMk/>
            <pc:sldMk cId="1890175670" sldId="2131907123"/>
            <ac:spMk id="7" creationId="{6B089E0F-5E56-4691-B2A3-BF328791705D}"/>
          </ac:spMkLst>
        </pc:spChg>
        <pc:spChg chg="add del mod">
          <ac:chgData name="Gabb, Henry A" userId="e4c3633c-1d5b-44ad-bcd0-2736bbbc4e20" providerId="ADAL" clId="{6DF5CC91-C6C4-4284-8021-BCAD599538B8}" dt="2021-03-29T19:49:13.880" v="1499" actId="478"/>
          <ac:spMkLst>
            <pc:docMk/>
            <pc:sldMk cId="1890175670" sldId="2131907123"/>
            <ac:spMk id="11" creationId="{AC605B86-9824-4504-979E-55CDB44305B1}"/>
          </ac:spMkLst>
        </pc:spChg>
        <pc:spChg chg="add mod">
          <ac:chgData name="Gabb, Henry A" userId="e4c3633c-1d5b-44ad-bcd0-2736bbbc4e20" providerId="ADAL" clId="{6DF5CC91-C6C4-4284-8021-BCAD599538B8}" dt="2021-03-29T19:49:20.564" v="1500" actId="1076"/>
          <ac:spMkLst>
            <pc:docMk/>
            <pc:sldMk cId="1890175670" sldId="2131907123"/>
            <ac:spMk id="12" creationId="{92E92292-0A95-413D-8234-EB1DF66FCC08}"/>
          </ac:spMkLst>
        </pc:spChg>
        <pc:spChg chg="add mod">
          <ac:chgData name="Gabb, Henry A" userId="e4c3633c-1d5b-44ad-bcd0-2736bbbc4e20" providerId="ADAL" clId="{6DF5CC91-C6C4-4284-8021-BCAD599538B8}" dt="2021-03-29T19:52:04.958" v="1558" actId="1076"/>
          <ac:spMkLst>
            <pc:docMk/>
            <pc:sldMk cId="1890175670" sldId="2131907123"/>
            <ac:spMk id="13" creationId="{CC3D77F2-2638-44DA-8CD7-08734C2D1A9E}"/>
          </ac:spMkLst>
        </pc:spChg>
        <pc:spChg chg="add mod">
          <ac:chgData name="Gabb, Henry A" userId="e4c3633c-1d5b-44ad-bcd0-2736bbbc4e20" providerId="ADAL" clId="{6DF5CC91-C6C4-4284-8021-BCAD599538B8}" dt="2021-03-29T19:41:47.827" v="1383" actId="1037"/>
          <ac:spMkLst>
            <pc:docMk/>
            <pc:sldMk cId="1890175670" sldId="2131907123"/>
            <ac:spMk id="14" creationId="{2F30730D-8688-48DE-8AAD-421FF70E7039}"/>
          </ac:spMkLst>
        </pc:spChg>
        <pc:spChg chg="add mod">
          <ac:chgData name="Gabb, Henry A" userId="e4c3633c-1d5b-44ad-bcd0-2736bbbc4e20" providerId="ADAL" clId="{6DF5CC91-C6C4-4284-8021-BCAD599538B8}" dt="2021-03-29T19:41:32.228" v="1379" actId="1076"/>
          <ac:spMkLst>
            <pc:docMk/>
            <pc:sldMk cId="1890175670" sldId="2131907123"/>
            <ac:spMk id="15" creationId="{A72CF093-0286-46B6-B7CB-3BC37E4EE76C}"/>
          </ac:spMkLst>
        </pc:spChg>
        <pc:spChg chg="add mod">
          <ac:chgData name="Gabb, Henry A" userId="e4c3633c-1d5b-44ad-bcd0-2736bbbc4e20" providerId="ADAL" clId="{6DF5CC91-C6C4-4284-8021-BCAD599538B8}" dt="2021-03-29T19:49:58.811" v="1523" actId="6549"/>
          <ac:spMkLst>
            <pc:docMk/>
            <pc:sldMk cId="1890175670" sldId="2131907123"/>
            <ac:spMk id="16" creationId="{711F1A74-674E-43C3-B1E2-56049B4D30E5}"/>
          </ac:spMkLst>
        </pc:spChg>
        <pc:spChg chg="add mod">
          <ac:chgData name="Gabb, Henry A" userId="e4c3633c-1d5b-44ad-bcd0-2736bbbc4e20" providerId="ADAL" clId="{6DF5CC91-C6C4-4284-8021-BCAD599538B8}" dt="2021-03-29T19:50:15.365" v="1529" actId="1038"/>
          <ac:spMkLst>
            <pc:docMk/>
            <pc:sldMk cId="1890175670" sldId="2131907123"/>
            <ac:spMk id="17" creationId="{2D193A43-5A13-4C0D-8F7B-07C40734DBAD}"/>
          </ac:spMkLst>
        </pc:spChg>
        <pc:spChg chg="add mod">
          <ac:chgData name="Gabb, Henry A" userId="e4c3633c-1d5b-44ad-bcd0-2736bbbc4e20" providerId="ADAL" clId="{6DF5CC91-C6C4-4284-8021-BCAD599538B8}" dt="2021-03-29T19:51:11.138" v="1551" actId="1038"/>
          <ac:spMkLst>
            <pc:docMk/>
            <pc:sldMk cId="1890175670" sldId="2131907123"/>
            <ac:spMk id="18" creationId="{D4E0F27F-90B4-497A-B5E6-E7480A32CC44}"/>
          </ac:spMkLst>
        </pc:spChg>
        <pc:spChg chg="add mod">
          <ac:chgData name="Gabb, Henry A" userId="e4c3633c-1d5b-44ad-bcd0-2736bbbc4e20" providerId="ADAL" clId="{6DF5CC91-C6C4-4284-8021-BCAD599538B8}" dt="2021-03-29T19:51:51.375" v="1557" actId="6549"/>
          <ac:spMkLst>
            <pc:docMk/>
            <pc:sldMk cId="1890175670" sldId="2131907123"/>
            <ac:spMk id="19" creationId="{B168EE07-7CE3-4FEE-A83B-8EACB79DC4A6}"/>
          </ac:spMkLst>
        </pc:spChg>
        <pc:spChg chg="add mod">
          <ac:chgData name="Gabb, Henry A" userId="e4c3633c-1d5b-44ad-bcd0-2736bbbc4e20" providerId="ADAL" clId="{6DF5CC91-C6C4-4284-8021-BCAD599538B8}" dt="2021-03-29T19:44:27.282" v="1391" actId="1076"/>
          <ac:spMkLst>
            <pc:docMk/>
            <pc:sldMk cId="1890175670" sldId="2131907123"/>
            <ac:spMk id="20" creationId="{FF0BCC22-7D03-4443-A053-B76D4D99A2E0}"/>
          </ac:spMkLst>
        </pc:spChg>
        <pc:spChg chg="add mod">
          <ac:chgData name="Gabb, Henry A" userId="e4c3633c-1d5b-44ad-bcd0-2736bbbc4e20" providerId="ADAL" clId="{6DF5CC91-C6C4-4284-8021-BCAD599538B8}" dt="2021-03-29T19:46:06.872" v="1402" actId="1076"/>
          <ac:spMkLst>
            <pc:docMk/>
            <pc:sldMk cId="1890175670" sldId="2131907123"/>
            <ac:spMk id="21" creationId="{A4B2DA36-7009-4FEA-8EBA-1C28B569AD71}"/>
          </ac:spMkLst>
        </pc:spChg>
        <pc:spChg chg="add mod">
          <ac:chgData name="Gabb, Henry A" userId="e4c3633c-1d5b-44ad-bcd0-2736bbbc4e20" providerId="ADAL" clId="{6DF5CC91-C6C4-4284-8021-BCAD599538B8}" dt="2021-03-29T19:47:13.488" v="1449" actId="14100"/>
          <ac:spMkLst>
            <pc:docMk/>
            <pc:sldMk cId="1890175670" sldId="2131907123"/>
            <ac:spMk id="22" creationId="{0C6D6D6A-4090-45CD-BAEA-6A286A29B74C}"/>
          </ac:spMkLst>
        </pc:spChg>
        <pc:spChg chg="add mod">
          <ac:chgData name="Gabb, Henry A" userId="e4c3633c-1d5b-44ad-bcd0-2736bbbc4e20" providerId="ADAL" clId="{6DF5CC91-C6C4-4284-8021-BCAD599538B8}" dt="2021-03-29T19:49:10.484" v="1498" actId="1076"/>
          <ac:spMkLst>
            <pc:docMk/>
            <pc:sldMk cId="1890175670" sldId="2131907123"/>
            <ac:spMk id="23" creationId="{578018B0-7D5E-4345-BD3E-9FFD5DDB25BB}"/>
          </ac:spMkLst>
        </pc:spChg>
        <pc:graphicFrameChg chg="add mod modGraphic">
          <ac:chgData name="Gabb, Henry A" userId="e4c3633c-1d5b-44ad-bcd0-2736bbbc4e20" providerId="ADAL" clId="{6DF5CC91-C6C4-4284-8021-BCAD599538B8}" dt="2021-03-29T19:44:14.075" v="1390" actId="14100"/>
          <ac:graphicFrameMkLst>
            <pc:docMk/>
            <pc:sldMk cId="1890175670" sldId="2131907123"/>
            <ac:graphicFrameMk id="6" creationId="{3A16A3EB-36A6-4EAC-997B-592E1D5C10AE}"/>
          </ac:graphicFrameMkLst>
        </pc:graphicFrameChg>
        <pc:picChg chg="add mod">
          <ac:chgData name="Gabb, Henry A" userId="e4c3633c-1d5b-44ad-bcd0-2736bbbc4e20" providerId="ADAL" clId="{6DF5CC91-C6C4-4284-8021-BCAD599538B8}" dt="2021-03-29T19:38:48.988" v="1372" actId="1076"/>
          <ac:picMkLst>
            <pc:docMk/>
            <pc:sldMk cId="1890175670" sldId="2131907123"/>
            <ac:picMk id="5" creationId="{B8E0FAE1-76CC-44C5-81C3-7A54AE22182E}"/>
          </ac:picMkLst>
        </pc:picChg>
        <pc:cxnChg chg="add mod">
          <ac:chgData name="Gabb, Henry A" userId="e4c3633c-1d5b-44ad-bcd0-2736bbbc4e20" providerId="ADAL" clId="{6DF5CC91-C6C4-4284-8021-BCAD599538B8}" dt="2021-03-29T19:39:26.477" v="1375"/>
          <ac:cxnSpMkLst>
            <pc:docMk/>
            <pc:sldMk cId="1890175670" sldId="2131907123"/>
            <ac:cxnSpMk id="8" creationId="{140A5779-C83E-47FD-9A32-8C8BF08E850D}"/>
          </ac:cxnSpMkLst>
        </pc:cxnChg>
        <pc:cxnChg chg="add mod">
          <ac:chgData name="Gabb, Henry A" userId="e4c3633c-1d5b-44ad-bcd0-2736bbbc4e20" providerId="ADAL" clId="{6DF5CC91-C6C4-4284-8021-BCAD599538B8}" dt="2021-03-29T19:39:26.477" v="1375"/>
          <ac:cxnSpMkLst>
            <pc:docMk/>
            <pc:sldMk cId="1890175670" sldId="2131907123"/>
            <ac:cxnSpMk id="9" creationId="{889E6A55-38FC-4917-A6D2-2E45FFEE90D8}"/>
          </ac:cxnSpMkLst>
        </pc:cxnChg>
        <pc:cxnChg chg="add mod">
          <ac:chgData name="Gabb, Henry A" userId="e4c3633c-1d5b-44ad-bcd0-2736bbbc4e20" providerId="ADAL" clId="{6DF5CC91-C6C4-4284-8021-BCAD599538B8}" dt="2021-03-29T19:39:26.477" v="1375"/>
          <ac:cxnSpMkLst>
            <pc:docMk/>
            <pc:sldMk cId="1890175670" sldId="2131907123"/>
            <ac:cxnSpMk id="10" creationId="{44F04E48-6FD6-47F1-BA25-D411C1A33287}"/>
          </ac:cxnSpMkLst>
        </pc:cxnChg>
      </pc:sldChg>
      <pc:sldChg chg="new del">
        <pc:chgData name="Gabb, Henry A" userId="e4c3633c-1d5b-44ad-bcd0-2736bbbc4e20" providerId="ADAL" clId="{6DF5CC91-C6C4-4284-8021-BCAD599538B8}" dt="2021-03-29T19:57:00.770" v="1830" actId="47"/>
        <pc:sldMkLst>
          <pc:docMk/>
          <pc:sldMk cId="2097470513" sldId="2131907124"/>
        </pc:sldMkLst>
      </pc:sldChg>
      <pc:sldChg chg="new del">
        <pc:chgData name="Gabb, Henry A" userId="e4c3633c-1d5b-44ad-bcd0-2736bbbc4e20" providerId="ADAL" clId="{6DF5CC91-C6C4-4284-8021-BCAD599538B8}" dt="2021-03-29T19:57:00.770" v="1830" actId="47"/>
        <pc:sldMkLst>
          <pc:docMk/>
          <pc:sldMk cId="252000344" sldId="2131907125"/>
        </pc:sldMkLst>
      </pc:sldChg>
      <pc:sldChg chg="add del">
        <pc:chgData name="Gabb, Henry A" userId="e4c3633c-1d5b-44ad-bcd0-2736bbbc4e20" providerId="ADAL" clId="{6DF5CC91-C6C4-4284-8021-BCAD599538B8}" dt="2021-03-29T19:57:00.770" v="1830" actId="47"/>
        <pc:sldMkLst>
          <pc:docMk/>
          <pc:sldMk cId="2781162557" sldId="2131907126"/>
        </pc:sldMkLst>
      </pc:sldChg>
      <pc:sldChg chg="add del">
        <pc:chgData name="Gabb, Henry A" userId="e4c3633c-1d5b-44ad-bcd0-2736bbbc4e20" providerId="ADAL" clId="{6DF5CC91-C6C4-4284-8021-BCAD599538B8}" dt="2021-03-29T19:57:00.770" v="1830" actId="47"/>
        <pc:sldMkLst>
          <pc:docMk/>
          <pc:sldMk cId="4231402200" sldId="2131907127"/>
        </pc:sldMkLst>
      </pc:sldChg>
      <pc:sldChg chg="addSp delSp modSp add mod">
        <pc:chgData name="Gabb, Henry A" userId="e4c3633c-1d5b-44ad-bcd0-2736bbbc4e20" providerId="ADAL" clId="{6DF5CC91-C6C4-4284-8021-BCAD599538B8}" dt="2021-04-01T18:45:26.481" v="3883" actId="478"/>
        <pc:sldMkLst>
          <pc:docMk/>
          <pc:sldMk cId="3732092136" sldId="2131907128"/>
        </pc:sldMkLst>
        <pc:spChg chg="del">
          <ac:chgData name="Gabb, Henry A" userId="e4c3633c-1d5b-44ad-bcd0-2736bbbc4e20" providerId="ADAL" clId="{6DF5CC91-C6C4-4284-8021-BCAD599538B8}" dt="2021-04-01T18:45:26.481" v="3883" actId="478"/>
          <ac:spMkLst>
            <pc:docMk/>
            <pc:sldMk cId="3732092136" sldId="2131907128"/>
            <ac:spMk id="3" creationId="{81D0F4C6-FD9D-4288-813F-0435E6240045}"/>
          </ac:spMkLst>
        </pc:spChg>
        <pc:spChg chg="mod">
          <ac:chgData name="Gabb, Henry A" userId="e4c3633c-1d5b-44ad-bcd0-2736bbbc4e20" providerId="ADAL" clId="{6DF5CC91-C6C4-4284-8021-BCAD599538B8}" dt="2021-03-29T19:53:09.598" v="1592" actId="14100"/>
          <ac:spMkLst>
            <pc:docMk/>
            <pc:sldMk cId="3732092136" sldId="2131907128"/>
            <ac:spMk id="12" creationId="{92E92292-0A95-413D-8234-EB1DF66FCC08}"/>
          </ac:spMkLst>
        </pc:spChg>
        <pc:spChg chg="del">
          <ac:chgData name="Gabb, Henry A" userId="e4c3633c-1d5b-44ad-bcd0-2736bbbc4e20" providerId="ADAL" clId="{6DF5CC91-C6C4-4284-8021-BCAD599538B8}" dt="2021-03-29T19:57:12.884" v="1831" actId="478"/>
          <ac:spMkLst>
            <pc:docMk/>
            <pc:sldMk cId="3732092136" sldId="2131907128"/>
            <ac:spMk id="21" creationId="{A4B2DA36-7009-4FEA-8EBA-1C28B569AD71}"/>
          </ac:spMkLst>
        </pc:spChg>
        <pc:spChg chg="del">
          <ac:chgData name="Gabb, Henry A" userId="e4c3633c-1d5b-44ad-bcd0-2736bbbc4e20" providerId="ADAL" clId="{6DF5CC91-C6C4-4284-8021-BCAD599538B8}" dt="2021-03-29T19:54:03.978" v="1686" actId="478"/>
          <ac:spMkLst>
            <pc:docMk/>
            <pc:sldMk cId="3732092136" sldId="2131907128"/>
            <ac:spMk id="22" creationId="{0C6D6D6A-4090-45CD-BAEA-6A286A29B74C}"/>
          </ac:spMkLst>
        </pc:spChg>
        <pc:spChg chg="add mod">
          <ac:chgData name="Gabb, Henry A" userId="e4c3633c-1d5b-44ad-bcd0-2736bbbc4e20" providerId="ADAL" clId="{6DF5CC91-C6C4-4284-8021-BCAD599538B8}" dt="2021-03-29T19:57:20.798" v="1840" actId="1035"/>
          <ac:spMkLst>
            <pc:docMk/>
            <pc:sldMk cId="3732092136" sldId="2131907128"/>
            <ac:spMk id="24" creationId="{8BDDA565-DCA0-490A-A3A0-4177F82B7033}"/>
          </ac:spMkLst>
        </pc:spChg>
        <pc:spChg chg="add mod">
          <ac:chgData name="Gabb, Henry A" userId="e4c3633c-1d5b-44ad-bcd0-2736bbbc4e20" providerId="ADAL" clId="{6DF5CC91-C6C4-4284-8021-BCAD599538B8}" dt="2021-03-29T19:57:20.798" v="1840" actId="1035"/>
          <ac:spMkLst>
            <pc:docMk/>
            <pc:sldMk cId="3732092136" sldId="2131907128"/>
            <ac:spMk id="25" creationId="{3363772A-5D02-4BD8-B42B-7FB779DB71C9}"/>
          </ac:spMkLst>
        </pc:spChg>
        <pc:spChg chg="add mod">
          <ac:chgData name="Gabb, Henry A" userId="e4c3633c-1d5b-44ad-bcd0-2736bbbc4e20" providerId="ADAL" clId="{6DF5CC91-C6C4-4284-8021-BCAD599538B8}" dt="2021-03-29T19:57:27.754" v="1865" actId="1035"/>
          <ac:spMkLst>
            <pc:docMk/>
            <pc:sldMk cId="3732092136" sldId="2131907128"/>
            <ac:spMk id="26" creationId="{22E9EBB3-2380-43D1-A05C-61FBAAED412F}"/>
          </ac:spMkLst>
        </pc:spChg>
        <pc:spChg chg="add mod">
          <ac:chgData name="Gabb, Henry A" userId="e4c3633c-1d5b-44ad-bcd0-2736bbbc4e20" providerId="ADAL" clId="{6DF5CC91-C6C4-4284-8021-BCAD599538B8}" dt="2021-03-29T19:57:30.559" v="1870" actId="1037"/>
          <ac:spMkLst>
            <pc:docMk/>
            <pc:sldMk cId="3732092136" sldId="2131907128"/>
            <ac:spMk id="27" creationId="{7197656F-AA60-43D5-AECF-6C9DB69382D7}"/>
          </ac:spMkLst>
        </pc:spChg>
      </pc:sldChg>
      <pc:sldChg chg="addSp delSp modSp new mod">
        <pc:chgData name="Gabb, Henry A" userId="e4c3633c-1d5b-44ad-bcd0-2736bbbc4e20" providerId="ADAL" clId="{6DF5CC91-C6C4-4284-8021-BCAD599538B8}" dt="2021-04-01T18:45:30.755" v="3884" actId="478"/>
        <pc:sldMkLst>
          <pc:docMk/>
          <pc:sldMk cId="2680246939" sldId="2131907129"/>
        </pc:sldMkLst>
        <pc:spChg chg="mod">
          <ac:chgData name="Gabb, Henry A" userId="e4c3633c-1d5b-44ad-bcd0-2736bbbc4e20" providerId="ADAL" clId="{6DF5CC91-C6C4-4284-8021-BCAD599538B8}" dt="2021-03-29T20:00:31.542" v="2004" actId="1035"/>
          <ac:spMkLst>
            <pc:docMk/>
            <pc:sldMk cId="2680246939" sldId="2131907129"/>
            <ac:spMk id="2" creationId="{93204AE9-7D2D-49CD-98AD-CB76EE57E282}"/>
          </ac:spMkLst>
        </pc:spChg>
        <pc:spChg chg="del">
          <ac:chgData name="Gabb, Henry A" userId="e4c3633c-1d5b-44ad-bcd0-2736bbbc4e20" providerId="ADAL" clId="{6DF5CC91-C6C4-4284-8021-BCAD599538B8}" dt="2021-04-01T18:45:30.755" v="3884" actId="478"/>
          <ac:spMkLst>
            <pc:docMk/>
            <pc:sldMk cId="2680246939" sldId="2131907129"/>
            <ac:spMk id="3" creationId="{628BBE3B-062C-43C4-A28F-6E728729F6C9}"/>
          </ac:spMkLst>
        </pc:spChg>
        <pc:spChg chg="add del mod">
          <ac:chgData name="Gabb, Henry A" userId="e4c3633c-1d5b-44ad-bcd0-2736bbbc4e20" providerId="ADAL" clId="{6DF5CC91-C6C4-4284-8021-BCAD599538B8}" dt="2021-03-29T20:03:46.891" v="2008" actId="478"/>
          <ac:spMkLst>
            <pc:docMk/>
            <pc:sldMk cId="2680246939" sldId="2131907129"/>
            <ac:spMk id="6" creationId="{F745FBB6-1758-45E4-832E-84C16C834597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7" creationId="{7F2C9C94-2DE8-44EA-BF26-3C2CEEDD567C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8" creationId="{574F4846-B3B4-47C7-976E-20A8AB991072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10" creationId="{707D331B-C23D-4236-96E1-391EA4AF293E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11" creationId="{CEA13A43-C885-45AC-BC6D-EDD49C08AFD1}"/>
          </ac:spMkLst>
        </pc:spChg>
        <pc:spChg chg="add del mod">
          <ac:chgData name="Gabb, Henry A" userId="e4c3633c-1d5b-44ad-bcd0-2736bbbc4e20" providerId="ADAL" clId="{6DF5CC91-C6C4-4284-8021-BCAD599538B8}" dt="2021-03-29T20:03:41.618" v="2006" actId="478"/>
          <ac:spMkLst>
            <pc:docMk/>
            <pc:sldMk cId="2680246939" sldId="2131907129"/>
            <ac:spMk id="12" creationId="{9D7AA986-7435-4665-AD49-0EA1DBD20F8C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18" creationId="{45FD93A5-078C-4E5D-A380-79529136910F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19" creationId="{DC1F469E-1D74-4255-B1C7-29A01D013849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20" creationId="{969FE3A0-9062-4663-9B0B-857BAF7B81C8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22" creationId="{4915FC82-E2EF-4B3E-8FEE-518B5542906B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25" creationId="{A39EA25E-30D9-4071-AFE8-CC3AAB5655B0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26" creationId="{66FFB16D-11E3-4D2B-B655-BFAA36C7F47D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27" creationId="{0A56DED5-0A83-4485-AD47-6F1706CBC837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28" creationId="{D301D859-57FF-4D7D-AF80-EEFFDD7E4DFB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1" creationId="{8AED3FE0-8159-42C3-8D6A-4C20C5CA03BF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2" creationId="{7E8F1CC2-8309-408F-963B-93F723F4551C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3" creationId="{0414F7D9-1C94-4BE9-A6DF-DF17CC1F2E3E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4" creationId="{9973105B-DFFF-4E80-A90E-5BED5B7C0027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5" creationId="{ACEE8930-0254-49B3-9AAE-1168E9C31D7B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6" creationId="{FD1D5E11-DCF4-4F8B-ACDD-026361A45DC2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7" creationId="{7D43CBE1-001E-4B16-8707-B840455E0D24}"/>
          </ac:spMkLst>
        </pc:spChg>
        <pc:spChg chg="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38" creationId="{9B0EDF43-F5EF-492E-B980-22AF6D301C4C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39" creationId="{15C24EF4-29B1-47C4-93C0-85EB7D00420E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0" creationId="{95C9E0F5-E66A-4DC2-B510-B2755EE8DD50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1" creationId="{4FFF94FC-D158-4393-8156-5778DEF130F6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2" creationId="{F523A826-643E-4A10-933D-DC2535118976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3" creationId="{7CFFFBEA-6D58-4D94-886A-9F09A386F687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4" creationId="{FECDD9FF-B4E4-4A92-B350-D228CA993F00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5" creationId="{6355A9D2-5468-470C-90D5-A4D24868B880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6" creationId="{EC8B5209-EA8A-4F6D-B7FF-B3FFBD286677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7" creationId="{C681A689-5811-4F7A-8A8E-E0AC132D3214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8" creationId="{06816D68-99E8-4B54-AB7C-8DDDA0FCAD53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49" creationId="{5EC4DFA3-F0AB-4618-B5DF-BD5366907385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50" creationId="{DD5E2C84-64DD-4029-A488-64716F23CE87}"/>
          </ac:spMkLst>
        </pc:spChg>
        <pc:spChg chg="add del mod">
          <ac:chgData name="Gabb, Henry A" userId="e4c3633c-1d5b-44ad-bcd0-2736bbbc4e20" providerId="ADAL" clId="{6DF5CC91-C6C4-4284-8021-BCAD599538B8}" dt="2021-03-29T20:03:44.066" v="2007" actId="478"/>
          <ac:spMkLst>
            <pc:docMk/>
            <pc:sldMk cId="2680246939" sldId="2131907129"/>
            <ac:spMk id="51" creationId="{CF12C3CC-E073-43F9-AB71-770389AF70D2}"/>
          </ac:spMkLst>
        </pc:spChg>
        <pc:spChg chg="add mod">
          <ac:chgData name="Gabb, Henry A" userId="e4c3633c-1d5b-44ad-bcd0-2736bbbc4e20" providerId="ADAL" clId="{6DF5CC91-C6C4-4284-8021-BCAD599538B8}" dt="2021-03-31T16:54:02.273" v="3793" actId="164"/>
          <ac:spMkLst>
            <pc:docMk/>
            <pc:sldMk cId="2680246939" sldId="2131907129"/>
            <ac:spMk id="52" creationId="{25061205-BF39-4DBA-AE1F-A3B7C68720D7}"/>
          </ac:spMkLst>
        </pc:spChg>
        <pc:spChg chg="add mod">
          <ac:chgData name="Gabb, Henry A" userId="e4c3633c-1d5b-44ad-bcd0-2736bbbc4e20" providerId="ADAL" clId="{6DF5CC91-C6C4-4284-8021-BCAD599538B8}" dt="2021-03-29T20:00:48.811" v="2005"/>
          <ac:spMkLst>
            <pc:docMk/>
            <pc:sldMk cId="2680246939" sldId="2131907129"/>
            <ac:spMk id="53" creationId="{901FBF29-3D7D-4911-B858-C39BA11F4414}"/>
          </ac:spMkLst>
        </pc:spChg>
        <pc:grpChg chg="add mod">
          <ac:chgData name="Gabb, Henry A" userId="e4c3633c-1d5b-44ad-bcd0-2736bbbc4e20" providerId="ADAL" clId="{6DF5CC91-C6C4-4284-8021-BCAD599538B8}" dt="2021-03-31T16:54:02.273" v="3793" actId="164"/>
          <ac:grpSpMkLst>
            <pc:docMk/>
            <pc:sldMk cId="2680246939" sldId="2131907129"/>
            <ac:grpSpMk id="6" creationId="{E4401EE0-BC58-41F4-A812-07EC5CEEA28C}"/>
          </ac:grpSpMkLst>
        </pc:grpChg>
        <pc:grpChg chg="add mod">
          <ac:chgData name="Gabb, Henry A" userId="e4c3633c-1d5b-44ad-bcd0-2736bbbc4e20" providerId="ADAL" clId="{6DF5CC91-C6C4-4284-8021-BCAD599538B8}" dt="2021-03-31T16:54:02.273" v="3793" actId="164"/>
          <ac:grpSpMkLst>
            <pc:docMk/>
            <pc:sldMk cId="2680246939" sldId="2131907129"/>
            <ac:grpSpMk id="17" creationId="{ACB9F563-28A2-4F44-B40B-B15790B4FA2D}"/>
          </ac:grpSpMkLst>
        </pc:grpChg>
        <pc:grpChg chg="mod">
          <ac:chgData name="Gabb, Henry A" userId="e4c3633c-1d5b-44ad-bcd0-2736bbbc4e20" providerId="ADAL" clId="{6DF5CC91-C6C4-4284-8021-BCAD599538B8}" dt="2021-03-29T20:00:48.811" v="2005"/>
          <ac:grpSpMkLst>
            <pc:docMk/>
            <pc:sldMk cId="2680246939" sldId="2131907129"/>
            <ac:grpSpMk id="21" creationId="{2EB84E6A-29CA-4EF1-BF4C-F1CE9193E0D5}"/>
          </ac:grpSpMkLst>
        </pc:grpChg>
        <pc:grpChg chg="mod">
          <ac:chgData name="Gabb, Henry A" userId="e4c3633c-1d5b-44ad-bcd0-2736bbbc4e20" providerId="ADAL" clId="{6DF5CC91-C6C4-4284-8021-BCAD599538B8}" dt="2021-03-29T20:00:48.811" v="2005"/>
          <ac:grpSpMkLst>
            <pc:docMk/>
            <pc:sldMk cId="2680246939" sldId="2131907129"/>
            <ac:grpSpMk id="24" creationId="{C806C764-0F34-4A6D-9C43-0F2A596E1367}"/>
          </ac:grpSpMkLst>
        </pc:grpChg>
        <pc:grpChg chg="mod">
          <ac:chgData name="Gabb, Henry A" userId="e4c3633c-1d5b-44ad-bcd0-2736bbbc4e20" providerId="ADAL" clId="{6DF5CC91-C6C4-4284-8021-BCAD599538B8}" dt="2021-03-29T20:00:48.811" v="2005"/>
          <ac:grpSpMkLst>
            <pc:docMk/>
            <pc:sldMk cId="2680246939" sldId="2131907129"/>
            <ac:grpSpMk id="29" creationId="{3B3628A2-3367-4308-B31B-929E8E4A6004}"/>
          </ac:grpSpMkLst>
        </pc:grpChg>
        <pc:grpChg chg="mod">
          <ac:chgData name="Gabb, Henry A" userId="e4c3633c-1d5b-44ad-bcd0-2736bbbc4e20" providerId="ADAL" clId="{6DF5CC91-C6C4-4284-8021-BCAD599538B8}" dt="2021-03-29T20:00:48.811" v="2005"/>
          <ac:grpSpMkLst>
            <pc:docMk/>
            <pc:sldMk cId="2680246939" sldId="2131907129"/>
            <ac:grpSpMk id="30" creationId="{9A780F20-F6D4-46E4-B20D-DF409E4B1DDA}"/>
          </ac:grpSpMkLst>
        </pc:grpChg>
        <pc:picChg chg="add mod">
          <ac:chgData name="Gabb, Henry A" userId="e4c3633c-1d5b-44ad-bcd0-2736bbbc4e20" providerId="ADAL" clId="{6DF5CC91-C6C4-4284-8021-BCAD599538B8}" dt="2021-03-29T20:00:23.725" v="1962" actId="1076"/>
          <ac:picMkLst>
            <pc:docMk/>
            <pc:sldMk cId="2680246939" sldId="2131907129"/>
            <ac:picMk id="5" creationId="{A23BEFEC-1715-43C0-892D-6CA0FB8BE7DD}"/>
          </ac:picMkLst>
        </pc:picChg>
        <pc:picChg chg="add mod">
          <ac:chgData name="Gabb, Henry A" userId="e4c3633c-1d5b-44ad-bcd0-2736bbbc4e20" providerId="ADAL" clId="{6DF5CC91-C6C4-4284-8021-BCAD599538B8}" dt="2021-03-31T16:54:02.273" v="3793" actId="164"/>
          <ac:picMkLst>
            <pc:docMk/>
            <pc:sldMk cId="2680246939" sldId="2131907129"/>
            <ac:picMk id="9" creationId="{5A6DFF08-CADC-4DE5-8C43-91EA52FAE0D1}"/>
          </ac:picMkLst>
        </pc:picChg>
        <pc:picChg chg="add mod">
          <ac:chgData name="Gabb, Henry A" userId="e4c3633c-1d5b-44ad-bcd0-2736bbbc4e20" providerId="ADAL" clId="{6DF5CC91-C6C4-4284-8021-BCAD599538B8}" dt="2021-03-31T16:54:02.273" v="3793" actId="164"/>
          <ac:picMkLst>
            <pc:docMk/>
            <pc:sldMk cId="2680246939" sldId="2131907129"/>
            <ac:picMk id="13" creationId="{30A9D48B-106F-48E2-B46E-3FBCE16DC12B}"/>
          </ac:picMkLst>
        </pc:picChg>
        <pc:picChg chg="add mod">
          <ac:chgData name="Gabb, Henry A" userId="e4c3633c-1d5b-44ad-bcd0-2736bbbc4e20" providerId="ADAL" clId="{6DF5CC91-C6C4-4284-8021-BCAD599538B8}" dt="2021-03-31T16:54:02.273" v="3793" actId="164"/>
          <ac:picMkLst>
            <pc:docMk/>
            <pc:sldMk cId="2680246939" sldId="2131907129"/>
            <ac:picMk id="14" creationId="{60BF8418-BCB2-408A-8454-44A5BB3BE2E3}"/>
          </ac:picMkLst>
        </pc:picChg>
        <pc:picChg chg="add mod">
          <ac:chgData name="Gabb, Henry A" userId="e4c3633c-1d5b-44ad-bcd0-2736bbbc4e20" providerId="ADAL" clId="{6DF5CC91-C6C4-4284-8021-BCAD599538B8}" dt="2021-03-31T16:54:02.273" v="3793" actId="164"/>
          <ac:picMkLst>
            <pc:docMk/>
            <pc:sldMk cId="2680246939" sldId="2131907129"/>
            <ac:picMk id="15" creationId="{CF654E85-7646-4E91-BC65-58B111E0A8DD}"/>
          </ac:picMkLst>
        </pc:picChg>
        <pc:picChg chg="add mod">
          <ac:chgData name="Gabb, Henry A" userId="e4c3633c-1d5b-44ad-bcd0-2736bbbc4e20" providerId="ADAL" clId="{6DF5CC91-C6C4-4284-8021-BCAD599538B8}" dt="2021-03-31T16:54:02.273" v="3793" actId="164"/>
          <ac:picMkLst>
            <pc:docMk/>
            <pc:sldMk cId="2680246939" sldId="2131907129"/>
            <ac:picMk id="16" creationId="{ACB30225-4173-459B-B26B-7A2B86D24C1C}"/>
          </ac:picMkLst>
        </pc:picChg>
        <pc:picChg chg="mod">
          <ac:chgData name="Gabb, Henry A" userId="e4c3633c-1d5b-44ad-bcd0-2736bbbc4e20" providerId="ADAL" clId="{6DF5CC91-C6C4-4284-8021-BCAD599538B8}" dt="2021-03-29T20:00:48.811" v="2005"/>
          <ac:picMkLst>
            <pc:docMk/>
            <pc:sldMk cId="2680246939" sldId="2131907129"/>
            <ac:picMk id="23" creationId="{AF615778-628F-448B-A282-2AE442B41555}"/>
          </ac:picMkLst>
        </pc:picChg>
      </pc:sldChg>
      <pc:sldChg chg="addSp delSp modSp new mod">
        <pc:chgData name="Gabb, Henry A" userId="e4c3633c-1d5b-44ad-bcd0-2736bbbc4e20" providerId="ADAL" clId="{6DF5CC91-C6C4-4284-8021-BCAD599538B8}" dt="2021-04-05T14:03:38.544" v="3930" actId="14100"/>
        <pc:sldMkLst>
          <pc:docMk/>
          <pc:sldMk cId="1964101047" sldId="2131907130"/>
        </pc:sldMkLst>
        <pc:spChg chg="mod">
          <ac:chgData name="Gabb, Henry A" userId="e4c3633c-1d5b-44ad-bcd0-2736bbbc4e20" providerId="ADAL" clId="{6DF5CC91-C6C4-4284-8021-BCAD599538B8}" dt="2021-03-29T20:57:12.683" v="2479" actId="1076"/>
          <ac:spMkLst>
            <pc:docMk/>
            <pc:sldMk cId="1964101047" sldId="2131907130"/>
            <ac:spMk id="2" creationId="{21067A6C-29D5-4934-8194-7902A6319F75}"/>
          </ac:spMkLst>
        </pc:spChg>
        <pc:spChg chg="del">
          <ac:chgData name="Gabb, Henry A" userId="e4c3633c-1d5b-44ad-bcd0-2736bbbc4e20" providerId="ADAL" clId="{6DF5CC91-C6C4-4284-8021-BCAD599538B8}" dt="2021-04-01T18:45:56.976" v="3888" actId="478"/>
          <ac:spMkLst>
            <pc:docMk/>
            <pc:sldMk cId="1964101047" sldId="2131907130"/>
            <ac:spMk id="3" creationId="{DB0085C9-3207-4520-B2D2-B66D90F2A6CC}"/>
          </ac:spMkLst>
        </pc:spChg>
        <pc:spChg chg="add mod">
          <ac:chgData name="Gabb, Henry A" userId="e4c3633c-1d5b-44ad-bcd0-2736bbbc4e20" providerId="ADAL" clId="{6DF5CC91-C6C4-4284-8021-BCAD599538B8}" dt="2021-04-05T14:03:38.544" v="3930" actId="14100"/>
          <ac:spMkLst>
            <pc:docMk/>
            <pc:sldMk cId="1964101047" sldId="2131907130"/>
            <ac:spMk id="5" creationId="{3F743EF8-4EBB-47A0-9B59-6C90E96594A7}"/>
          </ac:spMkLst>
        </pc:spChg>
        <pc:spChg chg="add mod">
          <ac:chgData name="Gabb, Henry A" userId="e4c3633c-1d5b-44ad-bcd0-2736bbbc4e20" providerId="ADAL" clId="{6DF5CC91-C6C4-4284-8021-BCAD599538B8}" dt="2021-03-29T20:54:18.922" v="2406"/>
          <ac:spMkLst>
            <pc:docMk/>
            <pc:sldMk cId="1964101047" sldId="2131907130"/>
            <ac:spMk id="6" creationId="{E7297F19-C2DC-489B-99BB-8E497377C533}"/>
          </ac:spMkLst>
        </pc:spChg>
        <pc:spChg chg="add mod">
          <ac:chgData name="Gabb, Henry A" userId="e4c3633c-1d5b-44ad-bcd0-2736bbbc4e20" providerId="ADAL" clId="{6DF5CC91-C6C4-4284-8021-BCAD599538B8}" dt="2021-03-29T20:54:18.922" v="2406"/>
          <ac:spMkLst>
            <pc:docMk/>
            <pc:sldMk cId="1964101047" sldId="2131907130"/>
            <ac:spMk id="7" creationId="{E8521C3E-B44C-4E11-9025-0A8923F58B0B}"/>
          </ac:spMkLst>
        </pc:spChg>
        <pc:spChg chg="add mod">
          <ac:chgData name="Gabb, Henry A" userId="e4c3633c-1d5b-44ad-bcd0-2736bbbc4e20" providerId="ADAL" clId="{6DF5CC91-C6C4-4284-8021-BCAD599538B8}" dt="2021-03-29T20:54:18.922" v="2406"/>
          <ac:spMkLst>
            <pc:docMk/>
            <pc:sldMk cId="1964101047" sldId="2131907130"/>
            <ac:spMk id="8" creationId="{8CD7BFF3-476E-4C44-9D8A-46B23F8C8F3C}"/>
          </ac:spMkLst>
        </pc:spChg>
        <pc:spChg chg="add del mod">
          <ac:chgData name="Gabb, Henry A" userId="e4c3633c-1d5b-44ad-bcd0-2736bbbc4e20" providerId="ADAL" clId="{6DF5CC91-C6C4-4284-8021-BCAD599538B8}" dt="2021-03-29T20:55:55.234" v="2438" actId="478"/>
          <ac:spMkLst>
            <pc:docMk/>
            <pc:sldMk cId="1964101047" sldId="2131907130"/>
            <ac:spMk id="9" creationId="{FE10CD9D-EF36-412E-BE21-4723709D95B0}"/>
          </ac:spMkLst>
        </pc:spChg>
        <pc:spChg chg="add del mod">
          <ac:chgData name="Gabb, Henry A" userId="e4c3633c-1d5b-44ad-bcd0-2736bbbc4e20" providerId="ADAL" clId="{6DF5CC91-C6C4-4284-8021-BCAD599538B8}" dt="2021-03-29T20:55:28.213" v="2415" actId="478"/>
          <ac:spMkLst>
            <pc:docMk/>
            <pc:sldMk cId="1964101047" sldId="2131907130"/>
            <ac:spMk id="10" creationId="{01BE68E0-9122-4F20-B869-0323EBCF3024}"/>
          </ac:spMkLst>
        </pc:spChg>
        <pc:spChg chg="add mod">
          <ac:chgData name="Gabb, Henry A" userId="e4c3633c-1d5b-44ad-bcd0-2736bbbc4e20" providerId="ADAL" clId="{6DF5CC91-C6C4-4284-8021-BCAD599538B8}" dt="2021-03-29T20:54:18.922" v="2406"/>
          <ac:spMkLst>
            <pc:docMk/>
            <pc:sldMk cId="1964101047" sldId="2131907130"/>
            <ac:spMk id="11" creationId="{0C107698-BFE8-4A43-8DC6-847AC3011593}"/>
          </ac:spMkLst>
        </pc:spChg>
        <pc:spChg chg="add mod">
          <ac:chgData name="Gabb, Henry A" userId="e4c3633c-1d5b-44ad-bcd0-2736bbbc4e20" providerId="ADAL" clId="{6DF5CC91-C6C4-4284-8021-BCAD599538B8}" dt="2021-03-29T20:54:40.106" v="2409" actId="207"/>
          <ac:spMkLst>
            <pc:docMk/>
            <pc:sldMk cId="1964101047" sldId="2131907130"/>
            <ac:spMk id="12" creationId="{26100B68-1D9A-4BC6-96AB-3D42D9B430C2}"/>
          </ac:spMkLst>
        </pc:spChg>
        <pc:spChg chg="add mod">
          <ac:chgData name="Gabb, Henry A" userId="e4c3633c-1d5b-44ad-bcd0-2736bbbc4e20" providerId="ADAL" clId="{6DF5CC91-C6C4-4284-8021-BCAD599538B8}" dt="2021-03-29T20:54:18.922" v="2406"/>
          <ac:spMkLst>
            <pc:docMk/>
            <pc:sldMk cId="1964101047" sldId="2131907130"/>
            <ac:spMk id="13" creationId="{92CAFFA2-4EFF-443A-9E79-18FCAB213F80}"/>
          </ac:spMkLst>
        </pc:spChg>
        <pc:spChg chg="add mod">
          <ac:chgData name="Gabb, Henry A" userId="e4c3633c-1d5b-44ad-bcd0-2736bbbc4e20" providerId="ADAL" clId="{6DF5CC91-C6C4-4284-8021-BCAD599538B8}" dt="2021-03-29T20:56:50.335" v="2463" actId="403"/>
          <ac:spMkLst>
            <pc:docMk/>
            <pc:sldMk cId="1964101047" sldId="2131907130"/>
            <ac:spMk id="15" creationId="{DBCA51AC-EB59-41D4-BBD7-D24252210171}"/>
          </ac:spMkLst>
        </pc:spChg>
        <pc:spChg chg="add mod">
          <ac:chgData name="Gabb, Henry A" userId="e4c3633c-1d5b-44ad-bcd0-2736bbbc4e20" providerId="ADAL" clId="{6DF5CC91-C6C4-4284-8021-BCAD599538B8}" dt="2021-03-29T20:56:59.868" v="2475" actId="1035"/>
          <ac:spMkLst>
            <pc:docMk/>
            <pc:sldMk cId="1964101047" sldId="2131907130"/>
            <ac:spMk id="16" creationId="{45ED0C79-9B80-4583-A0DB-92DE65ED9773}"/>
          </ac:spMkLst>
        </pc:spChg>
        <pc:spChg chg="add mod">
          <ac:chgData name="Gabb, Henry A" userId="e4c3633c-1d5b-44ad-bcd0-2736bbbc4e20" providerId="ADAL" clId="{6DF5CC91-C6C4-4284-8021-BCAD599538B8}" dt="2021-03-29T20:56:50.335" v="2463" actId="403"/>
          <ac:spMkLst>
            <pc:docMk/>
            <pc:sldMk cId="1964101047" sldId="2131907130"/>
            <ac:spMk id="17" creationId="{B9900F33-BC3E-455E-997C-7A7F8968B08E}"/>
          </ac:spMkLst>
        </pc:spChg>
        <pc:spChg chg="add mod">
          <ac:chgData name="Gabb, Henry A" userId="e4c3633c-1d5b-44ad-bcd0-2736bbbc4e20" providerId="ADAL" clId="{6DF5CC91-C6C4-4284-8021-BCAD599538B8}" dt="2021-03-29T20:54:18.922" v="2406"/>
          <ac:spMkLst>
            <pc:docMk/>
            <pc:sldMk cId="1964101047" sldId="2131907130"/>
            <ac:spMk id="18" creationId="{89D7F587-6AC4-4E83-A6B6-F144F13EFC3C}"/>
          </ac:spMkLst>
        </pc:spChg>
        <pc:spChg chg="add mod">
          <ac:chgData name="Gabb, Henry A" userId="e4c3633c-1d5b-44ad-bcd0-2736bbbc4e20" providerId="ADAL" clId="{6DF5CC91-C6C4-4284-8021-BCAD599538B8}" dt="2021-03-29T20:56:11.891" v="2443" actId="14100"/>
          <ac:spMkLst>
            <pc:docMk/>
            <pc:sldMk cId="1964101047" sldId="2131907130"/>
            <ac:spMk id="25" creationId="{E4579BCD-CBAB-4A2D-921C-01C8B0B156C0}"/>
          </ac:spMkLst>
        </pc:spChg>
        <pc:spChg chg="add mod">
          <ac:chgData name="Gabb, Henry A" userId="e4c3633c-1d5b-44ad-bcd0-2736bbbc4e20" providerId="ADAL" clId="{6DF5CC91-C6C4-4284-8021-BCAD599538B8}" dt="2021-03-29T20:56:37.230" v="2460" actId="20577"/>
          <ac:spMkLst>
            <pc:docMk/>
            <pc:sldMk cId="1964101047" sldId="2131907130"/>
            <ac:spMk id="26" creationId="{20A85DBE-2478-4DD3-869D-838A71E5BB25}"/>
          </ac:spMkLst>
        </pc:spChg>
        <pc:picChg chg="add mod">
          <ac:chgData name="Gabb, Henry A" userId="e4c3633c-1d5b-44ad-bcd0-2736bbbc4e20" providerId="ADAL" clId="{6DF5CC91-C6C4-4284-8021-BCAD599538B8}" dt="2021-03-29T20:54:18.922" v="2406"/>
          <ac:picMkLst>
            <pc:docMk/>
            <pc:sldMk cId="1964101047" sldId="2131907130"/>
            <ac:picMk id="14" creationId="{7CCCC063-08BD-4995-A902-05EEC7F1AE87}"/>
          </ac:picMkLst>
        </pc:picChg>
        <pc:picChg chg="add mod">
          <ac:chgData name="Gabb, Henry A" userId="e4c3633c-1d5b-44ad-bcd0-2736bbbc4e20" providerId="ADAL" clId="{6DF5CC91-C6C4-4284-8021-BCAD599538B8}" dt="2021-03-29T20:54:18.922" v="2406"/>
          <ac:picMkLst>
            <pc:docMk/>
            <pc:sldMk cId="1964101047" sldId="2131907130"/>
            <ac:picMk id="19" creationId="{9C51306F-069D-4CB1-A7AD-B97090CD52C9}"/>
          </ac:picMkLst>
        </pc:picChg>
        <pc:picChg chg="add mod">
          <ac:chgData name="Gabb, Henry A" userId="e4c3633c-1d5b-44ad-bcd0-2736bbbc4e20" providerId="ADAL" clId="{6DF5CC91-C6C4-4284-8021-BCAD599538B8}" dt="2021-03-29T20:54:18.922" v="2406"/>
          <ac:picMkLst>
            <pc:docMk/>
            <pc:sldMk cId="1964101047" sldId="2131907130"/>
            <ac:picMk id="20" creationId="{8CACFF10-DF3E-4624-B45A-39B8F0ED2F5D}"/>
          </ac:picMkLst>
        </pc:picChg>
        <pc:picChg chg="add mod">
          <ac:chgData name="Gabb, Henry A" userId="e4c3633c-1d5b-44ad-bcd0-2736bbbc4e20" providerId="ADAL" clId="{6DF5CC91-C6C4-4284-8021-BCAD599538B8}" dt="2021-03-29T20:54:18.922" v="2406"/>
          <ac:picMkLst>
            <pc:docMk/>
            <pc:sldMk cId="1964101047" sldId="2131907130"/>
            <ac:picMk id="21" creationId="{4272D708-1312-4193-8FAA-43C473373F17}"/>
          </ac:picMkLst>
        </pc:picChg>
        <pc:picChg chg="add mod">
          <ac:chgData name="Gabb, Henry A" userId="e4c3633c-1d5b-44ad-bcd0-2736bbbc4e20" providerId="ADAL" clId="{6DF5CC91-C6C4-4284-8021-BCAD599538B8}" dt="2021-03-29T20:54:18.922" v="2406"/>
          <ac:picMkLst>
            <pc:docMk/>
            <pc:sldMk cId="1964101047" sldId="2131907130"/>
            <ac:picMk id="22" creationId="{AAD16A82-813B-4047-AFC7-CD5EEBC10ABC}"/>
          </ac:picMkLst>
        </pc:picChg>
        <pc:cxnChg chg="add mod">
          <ac:chgData name="Gabb, Henry A" userId="e4c3633c-1d5b-44ad-bcd0-2736bbbc4e20" providerId="ADAL" clId="{6DF5CC91-C6C4-4284-8021-BCAD599538B8}" dt="2021-03-29T20:54:18.922" v="2406"/>
          <ac:cxnSpMkLst>
            <pc:docMk/>
            <pc:sldMk cId="1964101047" sldId="2131907130"/>
            <ac:cxnSpMk id="23" creationId="{20BF0F33-F98E-4323-8BE3-9FA74268AD2B}"/>
          </ac:cxnSpMkLst>
        </pc:cxnChg>
        <pc:cxnChg chg="add mod">
          <ac:chgData name="Gabb, Henry A" userId="e4c3633c-1d5b-44ad-bcd0-2736bbbc4e20" providerId="ADAL" clId="{6DF5CC91-C6C4-4284-8021-BCAD599538B8}" dt="2021-03-29T20:54:18.922" v="2406"/>
          <ac:cxnSpMkLst>
            <pc:docMk/>
            <pc:sldMk cId="1964101047" sldId="2131907130"/>
            <ac:cxnSpMk id="24" creationId="{C8D86DF7-D360-47A9-BF22-7B2930EC237B}"/>
          </ac:cxnSpMkLst>
        </pc:cxnChg>
      </pc:sldChg>
      <pc:sldChg chg="addSp delSp modSp add mod ord">
        <pc:chgData name="Gabb, Henry A" userId="e4c3633c-1d5b-44ad-bcd0-2736bbbc4e20" providerId="ADAL" clId="{6DF5CC91-C6C4-4284-8021-BCAD599538B8}" dt="2021-04-01T18:46:01.084" v="3889" actId="478"/>
        <pc:sldMkLst>
          <pc:docMk/>
          <pc:sldMk cId="3074960308" sldId="2131907131"/>
        </pc:sldMkLst>
        <pc:spChg chg="mod">
          <ac:chgData name="Gabb, Henry A" userId="e4c3633c-1d5b-44ad-bcd0-2736bbbc4e20" providerId="ADAL" clId="{6DF5CC91-C6C4-4284-8021-BCAD599538B8}" dt="2021-03-29T21:00:17.053" v="2548" actId="20577"/>
          <ac:spMkLst>
            <pc:docMk/>
            <pc:sldMk cId="3074960308" sldId="2131907131"/>
            <ac:spMk id="2" creationId="{93204AE9-7D2D-49CD-98AD-CB76EE57E282}"/>
          </ac:spMkLst>
        </pc:spChg>
        <pc:spChg chg="del">
          <ac:chgData name="Gabb, Henry A" userId="e4c3633c-1d5b-44ad-bcd0-2736bbbc4e20" providerId="ADAL" clId="{6DF5CC91-C6C4-4284-8021-BCAD599538B8}" dt="2021-04-01T18:46:01.084" v="3889" actId="478"/>
          <ac:spMkLst>
            <pc:docMk/>
            <pc:sldMk cId="3074960308" sldId="2131907131"/>
            <ac:spMk id="3" creationId="{628BBE3B-062C-43C4-A28F-6E728729F6C9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7" creationId="{7F2C9C94-2DE8-44EA-BF26-3C2CEEDD567C}"/>
          </ac:spMkLst>
        </pc:spChg>
        <pc:spChg chg="del">
          <ac:chgData name="Gabb, Henry A" userId="e4c3633c-1d5b-44ad-bcd0-2736bbbc4e20" providerId="ADAL" clId="{6DF5CC91-C6C4-4284-8021-BCAD599538B8}" dt="2021-03-29T20:59:27.321" v="2485" actId="478"/>
          <ac:spMkLst>
            <pc:docMk/>
            <pc:sldMk cId="3074960308" sldId="2131907131"/>
            <ac:spMk id="8" creationId="{574F4846-B3B4-47C7-976E-20A8AB991072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10" creationId="{707D331B-C23D-4236-96E1-391EA4AF293E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11" creationId="{CEA13A43-C885-45AC-BC6D-EDD49C08AFD1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39" creationId="{15C24EF4-29B1-47C4-93C0-85EB7D00420E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0" creationId="{95C9E0F5-E66A-4DC2-B510-B2755EE8DD50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1" creationId="{4FFF94FC-D158-4393-8156-5778DEF130F6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2" creationId="{F523A826-643E-4A10-933D-DC2535118976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3" creationId="{7CFFFBEA-6D58-4D94-886A-9F09A386F687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4" creationId="{FECDD9FF-B4E4-4A92-B350-D228CA993F00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5" creationId="{6355A9D2-5468-470C-90D5-A4D24868B880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6" creationId="{EC8B5209-EA8A-4F6D-B7FF-B3FFBD286677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7" creationId="{C681A689-5811-4F7A-8A8E-E0AC132D3214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8" creationId="{06816D68-99E8-4B54-AB7C-8DDDA0FCAD53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49" creationId="{5EC4DFA3-F0AB-4618-B5DF-BD5366907385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50" creationId="{DD5E2C84-64DD-4029-A488-64716F23CE87}"/>
          </ac:spMkLst>
        </pc:spChg>
        <pc:spChg chg="add mod">
          <ac:chgData name="Gabb, Henry A" userId="e4c3633c-1d5b-44ad-bcd0-2736bbbc4e20" providerId="ADAL" clId="{6DF5CC91-C6C4-4284-8021-BCAD599538B8}" dt="2021-03-29T21:00:28.525" v="2549"/>
          <ac:spMkLst>
            <pc:docMk/>
            <pc:sldMk cId="3074960308" sldId="2131907131"/>
            <ac:spMk id="51" creationId="{6BE0B40C-1BF0-4F89-95B5-27D4BD0B5A47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52" creationId="{25061205-BF39-4DBA-AE1F-A3B7C68720D7}"/>
          </ac:spMkLst>
        </pc:spChg>
        <pc:spChg chg="del">
          <ac:chgData name="Gabb, Henry A" userId="e4c3633c-1d5b-44ad-bcd0-2736bbbc4e20" providerId="ADAL" clId="{6DF5CC91-C6C4-4284-8021-BCAD599538B8}" dt="2021-03-29T20:59:25.196" v="2484" actId="478"/>
          <ac:spMkLst>
            <pc:docMk/>
            <pc:sldMk cId="3074960308" sldId="2131907131"/>
            <ac:spMk id="53" creationId="{901FBF29-3D7D-4911-B858-C39BA11F4414}"/>
          </ac:spMkLst>
        </pc:spChg>
        <pc:spChg chg="add mod">
          <ac:chgData name="Gabb, Henry A" userId="e4c3633c-1d5b-44ad-bcd0-2736bbbc4e20" providerId="ADAL" clId="{6DF5CC91-C6C4-4284-8021-BCAD599538B8}" dt="2021-03-29T21:00:36.745" v="2550"/>
          <ac:spMkLst>
            <pc:docMk/>
            <pc:sldMk cId="3074960308" sldId="2131907131"/>
            <ac:spMk id="54" creationId="{8D6B64F0-745E-4494-8B6A-C99AE13EC0AB}"/>
          </ac:spMkLst>
        </pc:spChg>
        <pc:spChg chg="add mod">
          <ac:chgData name="Gabb, Henry A" userId="e4c3633c-1d5b-44ad-bcd0-2736bbbc4e20" providerId="ADAL" clId="{6DF5CC91-C6C4-4284-8021-BCAD599538B8}" dt="2021-03-29T21:00:46.010" v="2551"/>
          <ac:spMkLst>
            <pc:docMk/>
            <pc:sldMk cId="3074960308" sldId="2131907131"/>
            <ac:spMk id="55" creationId="{BB7A61AF-73A9-43F2-BC89-BC6315CF82CA}"/>
          </ac:spMkLst>
        </pc:spChg>
        <pc:spChg chg="add mod">
          <ac:chgData name="Gabb, Henry A" userId="e4c3633c-1d5b-44ad-bcd0-2736bbbc4e20" providerId="ADAL" clId="{6DF5CC91-C6C4-4284-8021-BCAD599538B8}" dt="2021-03-29T21:01:28.842" v="2579" actId="1038"/>
          <ac:spMkLst>
            <pc:docMk/>
            <pc:sldMk cId="3074960308" sldId="2131907131"/>
            <ac:spMk id="56" creationId="{E4D62A86-7346-420A-B182-BF17369C6355}"/>
          </ac:spMkLst>
        </pc:spChg>
        <pc:spChg chg="mod">
          <ac:chgData name="Gabb, Henry A" userId="e4c3633c-1d5b-44ad-bcd0-2736bbbc4e20" providerId="ADAL" clId="{6DF5CC91-C6C4-4284-8021-BCAD599538B8}" dt="2021-03-29T21:00:55.738" v="2552"/>
          <ac:spMkLst>
            <pc:docMk/>
            <pc:sldMk cId="3074960308" sldId="2131907131"/>
            <ac:spMk id="58" creationId="{6FE3F522-5A8E-48C4-8472-3AEB63141E98}"/>
          </ac:spMkLst>
        </pc:spChg>
        <pc:spChg chg="mod">
          <ac:chgData name="Gabb, Henry A" userId="e4c3633c-1d5b-44ad-bcd0-2736bbbc4e20" providerId="ADAL" clId="{6DF5CC91-C6C4-4284-8021-BCAD599538B8}" dt="2021-03-29T21:00:55.738" v="2552"/>
          <ac:spMkLst>
            <pc:docMk/>
            <pc:sldMk cId="3074960308" sldId="2131907131"/>
            <ac:spMk id="59" creationId="{305ED08F-EFCF-4E54-9608-529E1849B93F}"/>
          </ac:spMkLst>
        </pc:spChg>
        <pc:spChg chg="mod">
          <ac:chgData name="Gabb, Henry A" userId="e4c3633c-1d5b-44ad-bcd0-2736bbbc4e20" providerId="ADAL" clId="{6DF5CC91-C6C4-4284-8021-BCAD599538B8}" dt="2021-03-29T21:00:55.738" v="2552"/>
          <ac:spMkLst>
            <pc:docMk/>
            <pc:sldMk cId="3074960308" sldId="2131907131"/>
            <ac:spMk id="60" creationId="{A57DF67F-0A91-4B05-A2D6-9B61DCCA28FF}"/>
          </ac:spMkLst>
        </pc:spChg>
        <pc:spChg chg="mod">
          <ac:chgData name="Gabb, Henry A" userId="e4c3633c-1d5b-44ad-bcd0-2736bbbc4e20" providerId="ADAL" clId="{6DF5CC91-C6C4-4284-8021-BCAD599538B8}" dt="2021-03-29T21:00:55.738" v="2552"/>
          <ac:spMkLst>
            <pc:docMk/>
            <pc:sldMk cId="3074960308" sldId="2131907131"/>
            <ac:spMk id="61" creationId="{571BBA5D-14A7-40F2-9CBB-7E720AA29DE1}"/>
          </ac:spMkLst>
        </pc:spChg>
        <pc:spChg chg="mod">
          <ac:chgData name="Gabb, Henry A" userId="e4c3633c-1d5b-44ad-bcd0-2736bbbc4e20" providerId="ADAL" clId="{6DF5CC91-C6C4-4284-8021-BCAD599538B8}" dt="2021-03-29T21:00:55.738" v="2552"/>
          <ac:spMkLst>
            <pc:docMk/>
            <pc:sldMk cId="3074960308" sldId="2131907131"/>
            <ac:spMk id="62" creationId="{93D3E7F6-FCBD-4DD7-94C5-8D32BD5711AC}"/>
          </ac:spMkLst>
        </pc:spChg>
        <pc:grpChg chg="del">
          <ac:chgData name="Gabb, Henry A" userId="e4c3633c-1d5b-44ad-bcd0-2736bbbc4e20" providerId="ADAL" clId="{6DF5CC91-C6C4-4284-8021-BCAD599538B8}" dt="2021-03-29T20:59:25.196" v="2484" actId="478"/>
          <ac:grpSpMkLst>
            <pc:docMk/>
            <pc:sldMk cId="3074960308" sldId="2131907131"/>
            <ac:grpSpMk id="17" creationId="{ACB9F563-28A2-4F44-B40B-B15790B4FA2D}"/>
          </ac:grpSpMkLst>
        </pc:grpChg>
        <pc:grpChg chg="add mod">
          <ac:chgData name="Gabb, Henry A" userId="e4c3633c-1d5b-44ad-bcd0-2736bbbc4e20" providerId="ADAL" clId="{6DF5CC91-C6C4-4284-8021-BCAD599538B8}" dt="2021-03-29T21:01:28.842" v="2579" actId="1038"/>
          <ac:grpSpMkLst>
            <pc:docMk/>
            <pc:sldMk cId="3074960308" sldId="2131907131"/>
            <ac:grpSpMk id="57" creationId="{E798DEB7-15FF-4B54-8EC4-FDB314734D72}"/>
          </ac:grpSpMkLst>
        </pc:grpChg>
        <pc:picChg chg="del">
          <ac:chgData name="Gabb, Henry A" userId="e4c3633c-1d5b-44ad-bcd0-2736bbbc4e20" providerId="ADAL" clId="{6DF5CC91-C6C4-4284-8021-BCAD599538B8}" dt="2021-03-29T20:59:32.289" v="2486" actId="478"/>
          <ac:picMkLst>
            <pc:docMk/>
            <pc:sldMk cId="3074960308" sldId="2131907131"/>
            <ac:picMk id="5" creationId="{A23BEFEC-1715-43C0-892D-6CA0FB8BE7DD}"/>
          </ac:picMkLst>
        </pc:picChg>
        <pc:picChg chg="del">
          <ac:chgData name="Gabb, Henry A" userId="e4c3633c-1d5b-44ad-bcd0-2736bbbc4e20" providerId="ADAL" clId="{6DF5CC91-C6C4-4284-8021-BCAD599538B8}" dt="2021-03-29T20:59:25.196" v="2484" actId="478"/>
          <ac:picMkLst>
            <pc:docMk/>
            <pc:sldMk cId="3074960308" sldId="2131907131"/>
            <ac:picMk id="9" creationId="{5A6DFF08-CADC-4DE5-8C43-91EA52FAE0D1}"/>
          </ac:picMkLst>
        </pc:picChg>
        <pc:picChg chg="del">
          <ac:chgData name="Gabb, Henry A" userId="e4c3633c-1d5b-44ad-bcd0-2736bbbc4e20" providerId="ADAL" clId="{6DF5CC91-C6C4-4284-8021-BCAD599538B8}" dt="2021-03-29T20:59:25.196" v="2484" actId="478"/>
          <ac:picMkLst>
            <pc:docMk/>
            <pc:sldMk cId="3074960308" sldId="2131907131"/>
            <ac:picMk id="13" creationId="{30A9D48B-106F-48E2-B46E-3FBCE16DC12B}"/>
          </ac:picMkLst>
        </pc:picChg>
        <pc:picChg chg="del">
          <ac:chgData name="Gabb, Henry A" userId="e4c3633c-1d5b-44ad-bcd0-2736bbbc4e20" providerId="ADAL" clId="{6DF5CC91-C6C4-4284-8021-BCAD599538B8}" dt="2021-03-29T20:59:25.196" v="2484" actId="478"/>
          <ac:picMkLst>
            <pc:docMk/>
            <pc:sldMk cId="3074960308" sldId="2131907131"/>
            <ac:picMk id="14" creationId="{60BF8418-BCB2-408A-8454-44A5BB3BE2E3}"/>
          </ac:picMkLst>
        </pc:picChg>
        <pc:picChg chg="del">
          <ac:chgData name="Gabb, Henry A" userId="e4c3633c-1d5b-44ad-bcd0-2736bbbc4e20" providerId="ADAL" clId="{6DF5CC91-C6C4-4284-8021-BCAD599538B8}" dt="2021-03-29T20:59:25.196" v="2484" actId="478"/>
          <ac:picMkLst>
            <pc:docMk/>
            <pc:sldMk cId="3074960308" sldId="2131907131"/>
            <ac:picMk id="15" creationId="{CF654E85-7646-4E91-BC65-58B111E0A8DD}"/>
          </ac:picMkLst>
        </pc:picChg>
        <pc:picChg chg="del">
          <ac:chgData name="Gabb, Henry A" userId="e4c3633c-1d5b-44ad-bcd0-2736bbbc4e20" providerId="ADAL" clId="{6DF5CC91-C6C4-4284-8021-BCAD599538B8}" dt="2021-03-29T20:59:25.196" v="2484" actId="478"/>
          <ac:picMkLst>
            <pc:docMk/>
            <pc:sldMk cId="3074960308" sldId="2131907131"/>
            <ac:picMk id="16" creationId="{ACB30225-4173-459B-B26B-7A2B86D24C1C}"/>
          </ac:picMkLst>
        </pc:picChg>
      </pc:sldChg>
      <pc:sldChg chg="addSp delSp modSp new mod">
        <pc:chgData name="Gabb, Henry A" userId="e4c3633c-1d5b-44ad-bcd0-2736bbbc4e20" providerId="ADAL" clId="{6DF5CC91-C6C4-4284-8021-BCAD599538B8}" dt="2021-04-05T14:01:44.871" v="3897" actId="478"/>
        <pc:sldMkLst>
          <pc:docMk/>
          <pc:sldMk cId="2887507644" sldId="2131907132"/>
        </pc:sldMkLst>
        <pc:spChg chg="mod">
          <ac:chgData name="Gabb, Henry A" userId="e4c3633c-1d5b-44ad-bcd0-2736bbbc4e20" providerId="ADAL" clId="{6DF5CC91-C6C4-4284-8021-BCAD599538B8}" dt="2021-03-29T21:01:51.865" v="2594" actId="20577"/>
          <ac:spMkLst>
            <pc:docMk/>
            <pc:sldMk cId="2887507644" sldId="2131907132"/>
            <ac:spMk id="2" creationId="{F601D66E-2A15-4EC7-AB06-B174D5E211AD}"/>
          </ac:spMkLst>
        </pc:spChg>
        <pc:spChg chg="del">
          <ac:chgData name="Gabb, Henry A" userId="e4c3633c-1d5b-44ad-bcd0-2736bbbc4e20" providerId="ADAL" clId="{6DF5CC91-C6C4-4284-8021-BCAD599538B8}" dt="2021-04-01T18:46:03.267" v="3890" actId="478"/>
          <ac:spMkLst>
            <pc:docMk/>
            <pc:sldMk cId="2887507644" sldId="2131907132"/>
            <ac:spMk id="3" creationId="{F93C0C08-230B-4479-8BC6-F637DA71C53E}"/>
          </ac:spMkLst>
        </pc:spChg>
        <pc:spChg chg="add mod">
          <ac:chgData name="Gabb, Henry A" userId="e4c3633c-1d5b-44ad-bcd0-2736bbbc4e20" providerId="ADAL" clId="{6DF5CC91-C6C4-4284-8021-BCAD599538B8}" dt="2021-03-29T22:26:24.002" v="2820" actId="20577"/>
          <ac:spMkLst>
            <pc:docMk/>
            <pc:sldMk cId="2887507644" sldId="2131907132"/>
            <ac:spMk id="5" creationId="{A5B3280B-2928-4F5C-8050-DDE3BB3C5440}"/>
          </ac:spMkLst>
        </pc:spChg>
        <pc:spChg chg="add del mod">
          <ac:chgData name="Gabb, Henry A" userId="e4c3633c-1d5b-44ad-bcd0-2736bbbc4e20" providerId="ADAL" clId="{6DF5CC91-C6C4-4284-8021-BCAD599538B8}" dt="2021-04-05T14:01:44.871" v="3897" actId="478"/>
          <ac:spMkLst>
            <pc:docMk/>
            <pc:sldMk cId="2887507644" sldId="2131907132"/>
            <ac:spMk id="7" creationId="{C496512B-D606-4122-B75B-D6005FF9E61D}"/>
          </ac:spMkLst>
        </pc:spChg>
        <pc:picChg chg="add mod">
          <ac:chgData name="Gabb, Henry A" userId="e4c3633c-1d5b-44ad-bcd0-2736bbbc4e20" providerId="ADAL" clId="{6DF5CC91-C6C4-4284-8021-BCAD599538B8}" dt="2021-03-29T21:02:28.808" v="2620" actId="1035"/>
          <ac:picMkLst>
            <pc:docMk/>
            <pc:sldMk cId="2887507644" sldId="2131907132"/>
            <ac:picMk id="6" creationId="{AA377EA7-FE52-4793-AD7C-0FEA17C60B9A}"/>
          </ac:picMkLst>
        </pc:picChg>
      </pc:sldChg>
      <pc:sldChg chg="addSp delSp modSp new mod ord">
        <pc:chgData name="Gabb, Henry A" userId="e4c3633c-1d5b-44ad-bcd0-2736bbbc4e20" providerId="ADAL" clId="{6DF5CC91-C6C4-4284-8021-BCAD599538B8}" dt="2021-04-01T18:46:09.334" v="3891" actId="478"/>
        <pc:sldMkLst>
          <pc:docMk/>
          <pc:sldMk cId="864885069" sldId="2131907133"/>
        </pc:sldMkLst>
        <pc:spChg chg="mod">
          <ac:chgData name="Gabb, Henry A" userId="e4c3633c-1d5b-44ad-bcd0-2736bbbc4e20" providerId="ADAL" clId="{6DF5CC91-C6C4-4284-8021-BCAD599538B8}" dt="2021-04-01T18:44:26.567" v="3842" actId="1035"/>
          <ac:spMkLst>
            <pc:docMk/>
            <pc:sldMk cId="864885069" sldId="2131907133"/>
            <ac:spMk id="2" creationId="{D294737B-3905-4D2F-9E7D-66725A7E7400}"/>
          </ac:spMkLst>
        </pc:spChg>
        <pc:spChg chg="del">
          <ac:chgData name="Gabb, Henry A" userId="e4c3633c-1d5b-44ad-bcd0-2736bbbc4e20" providerId="ADAL" clId="{6DF5CC91-C6C4-4284-8021-BCAD599538B8}" dt="2021-04-01T18:46:09.334" v="3891" actId="478"/>
          <ac:spMkLst>
            <pc:docMk/>
            <pc:sldMk cId="864885069" sldId="2131907133"/>
            <ac:spMk id="3" creationId="{C869A918-0A6A-40C1-8CE9-F9E95763F6A1}"/>
          </ac:spMkLst>
        </pc:spChg>
        <pc:spChg chg="add mod">
          <ac:chgData name="Gabb, Henry A" userId="e4c3633c-1d5b-44ad-bcd0-2736bbbc4e20" providerId="ADAL" clId="{6DF5CC91-C6C4-4284-8021-BCAD599538B8}" dt="2021-04-01T18:44:32.267" v="3856" actId="1035"/>
          <ac:spMkLst>
            <pc:docMk/>
            <pc:sldMk cId="864885069" sldId="2131907133"/>
            <ac:spMk id="5" creationId="{56A9DE5C-5FFE-4B7B-A4FB-5A4C1EDE7CBC}"/>
          </ac:spMkLst>
        </pc:spChg>
        <pc:spChg chg="add del mod ord">
          <ac:chgData name="Gabb, Henry A" userId="e4c3633c-1d5b-44ad-bcd0-2736bbbc4e20" providerId="ADAL" clId="{6DF5CC91-C6C4-4284-8021-BCAD599538B8}" dt="2021-04-01T18:43:40.171" v="3816" actId="478"/>
          <ac:spMkLst>
            <pc:docMk/>
            <pc:sldMk cId="864885069" sldId="2131907133"/>
            <ac:spMk id="9" creationId="{44A893C1-EFC6-43B5-A60B-26D297B3D162}"/>
          </ac:spMkLst>
        </pc:spChg>
        <pc:spChg chg="add mod">
          <ac:chgData name="Gabb, Henry A" userId="e4c3633c-1d5b-44ad-bcd0-2736bbbc4e20" providerId="ADAL" clId="{6DF5CC91-C6C4-4284-8021-BCAD599538B8}" dt="2021-04-01T18:44:40.129" v="3881" actId="1036"/>
          <ac:spMkLst>
            <pc:docMk/>
            <pc:sldMk cId="864885069" sldId="2131907133"/>
            <ac:spMk id="11" creationId="{9D90737B-51F1-497F-9BDA-B4C521791FB5}"/>
          </ac:spMkLst>
        </pc:spChg>
        <pc:grpChg chg="add mod">
          <ac:chgData name="Gabb, Henry A" userId="e4c3633c-1d5b-44ad-bcd0-2736bbbc4e20" providerId="ADAL" clId="{6DF5CC91-C6C4-4284-8021-BCAD599538B8}" dt="2021-03-29T21:03:53.843" v="2725" actId="1035"/>
          <ac:grpSpMkLst>
            <pc:docMk/>
            <pc:sldMk cId="864885069" sldId="2131907133"/>
            <ac:grpSpMk id="6" creationId="{876AF0BF-A1D4-465D-8244-BD7F43B2BBFF}"/>
          </ac:grpSpMkLst>
        </pc:grpChg>
        <pc:picChg chg="mod">
          <ac:chgData name="Gabb, Henry A" userId="e4c3633c-1d5b-44ad-bcd0-2736bbbc4e20" providerId="ADAL" clId="{6DF5CC91-C6C4-4284-8021-BCAD599538B8}" dt="2021-03-29T21:03:06.646" v="2675"/>
          <ac:picMkLst>
            <pc:docMk/>
            <pc:sldMk cId="864885069" sldId="2131907133"/>
            <ac:picMk id="7" creationId="{6A89EE7B-B29A-42F9-945C-6E9E68992B08}"/>
          </ac:picMkLst>
        </pc:picChg>
        <pc:picChg chg="mod">
          <ac:chgData name="Gabb, Henry A" userId="e4c3633c-1d5b-44ad-bcd0-2736bbbc4e20" providerId="ADAL" clId="{6DF5CC91-C6C4-4284-8021-BCAD599538B8}" dt="2021-03-29T21:03:06.646" v="2675"/>
          <ac:picMkLst>
            <pc:docMk/>
            <pc:sldMk cId="864885069" sldId="2131907133"/>
            <ac:picMk id="8" creationId="{14C8F540-8CC7-4CDA-AEBD-1029E8EBDBA8}"/>
          </ac:picMkLst>
        </pc:picChg>
        <pc:picChg chg="add mod">
          <ac:chgData name="Gabb, Henry A" userId="e4c3633c-1d5b-44ad-bcd0-2736bbbc4e20" providerId="ADAL" clId="{6DF5CC91-C6C4-4284-8021-BCAD599538B8}" dt="2021-04-01T18:42:48.306" v="3807" actId="208"/>
          <ac:picMkLst>
            <pc:docMk/>
            <pc:sldMk cId="864885069" sldId="2131907133"/>
            <ac:picMk id="10" creationId="{A40584F6-6E5C-45FC-817B-5058F18CD5AD}"/>
          </ac:picMkLst>
        </pc:picChg>
      </pc:sldChg>
      <pc:sldChg chg="addSp modSp new mod">
        <pc:chgData name="Gabb, Henry A" userId="e4c3633c-1d5b-44ad-bcd0-2736bbbc4e20" providerId="ADAL" clId="{6DF5CC91-C6C4-4284-8021-BCAD599538B8}" dt="2021-03-29T21:04:32.825" v="2755" actId="1035"/>
        <pc:sldMkLst>
          <pc:docMk/>
          <pc:sldMk cId="2162066722" sldId="2131907134"/>
        </pc:sldMkLst>
        <pc:picChg chg="add mod">
          <ac:chgData name="Gabb, Henry A" userId="e4c3633c-1d5b-44ad-bcd0-2736bbbc4e20" providerId="ADAL" clId="{6DF5CC91-C6C4-4284-8021-BCAD599538B8}" dt="2021-03-29T21:04:32.825" v="2755" actId="1035"/>
          <ac:picMkLst>
            <pc:docMk/>
            <pc:sldMk cId="2162066722" sldId="2131907134"/>
            <ac:picMk id="4" creationId="{377CB09A-4549-4D19-8AC5-465FFAA13DBD}"/>
          </ac:picMkLst>
        </pc:picChg>
      </pc:sldChg>
      <pc:sldChg chg="addSp modSp new mod">
        <pc:chgData name="Gabb, Henry A" userId="e4c3633c-1d5b-44ad-bcd0-2736bbbc4e20" providerId="ADAL" clId="{6DF5CC91-C6C4-4284-8021-BCAD599538B8}" dt="2021-03-29T22:17:24.817" v="2782" actId="208"/>
        <pc:sldMkLst>
          <pc:docMk/>
          <pc:sldMk cId="3205195179" sldId="2131907135"/>
        </pc:sldMkLst>
        <pc:picChg chg="add mod">
          <ac:chgData name="Gabb, Henry A" userId="e4c3633c-1d5b-44ad-bcd0-2736bbbc4e20" providerId="ADAL" clId="{6DF5CC91-C6C4-4284-8021-BCAD599538B8}" dt="2021-03-29T22:17:07.799" v="2779" actId="14100"/>
          <ac:picMkLst>
            <pc:docMk/>
            <pc:sldMk cId="3205195179" sldId="2131907135"/>
            <ac:picMk id="4" creationId="{8FAE4DB8-BA52-4D55-97A4-95FBA730D0A7}"/>
          </ac:picMkLst>
        </pc:picChg>
        <pc:picChg chg="add mod">
          <ac:chgData name="Gabb, Henry A" userId="e4c3633c-1d5b-44ad-bcd0-2736bbbc4e20" providerId="ADAL" clId="{6DF5CC91-C6C4-4284-8021-BCAD599538B8}" dt="2021-03-29T22:17:24.817" v="2782" actId="208"/>
          <ac:picMkLst>
            <pc:docMk/>
            <pc:sldMk cId="3205195179" sldId="2131907135"/>
            <ac:picMk id="5" creationId="{B9223F5C-8A1E-4254-8509-F21527F8570D}"/>
          </ac:picMkLst>
        </pc:picChg>
      </pc:sldChg>
      <pc:sldChg chg="delSp modSp new mod">
        <pc:chgData name="Gabb, Henry A" userId="e4c3633c-1d5b-44ad-bcd0-2736bbbc4e20" providerId="ADAL" clId="{6DF5CC91-C6C4-4284-8021-BCAD599538B8}" dt="2021-04-01T18:46:14" v="3892" actId="478"/>
        <pc:sldMkLst>
          <pc:docMk/>
          <pc:sldMk cId="2375628779" sldId="2131907136"/>
        </pc:sldMkLst>
        <pc:spChg chg="mod">
          <ac:chgData name="Gabb, Henry A" userId="e4c3633c-1d5b-44ad-bcd0-2736bbbc4e20" providerId="ADAL" clId="{6DF5CC91-C6C4-4284-8021-BCAD599538B8}" dt="2021-03-29T22:27:11.647" v="2835" actId="20577"/>
          <ac:spMkLst>
            <pc:docMk/>
            <pc:sldMk cId="2375628779" sldId="2131907136"/>
            <ac:spMk id="2" creationId="{7E180548-15B7-49DD-A844-C3B1881C55B3}"/>
          </ac:spMkLst>
        </pc:spChg>
        <pc:spChg chg="mod">
          <ac:chgData name="Gabb, Henry A" userId="e4c3633c-1d5b-44ad-bcd0-2736bbbc4e20" providerId="ADAL" clId="{6DF5CC91-C6C4-4284-8021-BCAD599538B8}" dt="2021-03-29T22:32:11.224" v="3214" actId="14100"/>
          <ac:spMkLst>
            <pc:docMk/>
            <pc:sldMk cId="2375628779" sldId="2131907136"/>
            <ac:spMk id="3" creationId="{F8922928-C9B8-4259-A810-52AC2D2B9CB3}"/>
          </ac:spMkLst>
        </pc:spChg>
        <pc:spChg chg="del">
          <ac:chgData name="Gabb, Henry A" userId="e4c3633c-1d5b-44ad-bcd0-2736bbbc4e20" providerId="ADAL" clId="{6DF5CC91-C6C4-4284-8021-BCAD599538B8}" dt="2021-04-01T18:46:14" v="3892" actId="478"/>
          <ac:spMkLst>
            <pc:docMk/>
            <pc:sldMk cId="2375628779" sldId="2131907136"/>
            <ac:spMk id="4" creationId="{5E8DFD5E-F79F-4C4A-A03F-E0A9D3FBBB9F}"/>
          </ac:spMkLst>
        </pc:spChg>
      </pc:sldChg>
      <pc:sldChg chg="addSp delSp modSp new mod">
        <pc:chgData name="Gabb, Henry A" userId="e4c3633c-1d5b-44ad-bcd0-2736bbbc4e20" providerId="ADAL" clId="{6DF5CC91-C6C4-4284-8021-BCAD599538B8}" dt="2021-04-01T18:45:44.376" v="3885" actId="478"/>
        <pc:sldMkLst>
          <pc:docMk/>
          <pc:sldMk cId="2114729700" sldId="2131907137"/>
        </pc:sldMkLst>
        <pc:spChg chg="mod">
          <ac:chgData name="Gabb, Henry A" userId="e4c3633c-1d5b-44ad-bcd0-2736bbbc4e20" providerId="ADAL" clId="{6DF5CC91-C6C4-4284-8021-BCAD599538B8}" dt="2021-03-30T15:50:41.169" v="3418" actId="1035"/>
          <ac:spMkLst>
            <pc:docMk/>
            <pc:sldMk cId="2114729700" sldId="2131907137"/>
            <ac:spMk id="2" creationId="{897119F5-FE86-40C0-99CB-32376E7CD00C}"/>
          </ac:spMkLst>
        </pc:spChg>
        <pc:spChg chg="del">
          <ac:chgData name="Gabb, Henry A" userId="e4c3633c-1d5b-44ad-bcd0-2736bbbc4e20" providerId="ADAL" clId="{6DF5CC91-C6C4-4284-8021-BCAD599538B8}" dt="2021-04-01T18:45:44.376" v="3885" actId="478"/>
          <ac:spMkLst>
            <pc:docMk/>
            <pc:sldMk cId="2114729700" sldId="2131907137"/>
            <ac:spMk id="3" creationId="{8149B168-8DE8-469A-8C25-A8D2FDDB371C}"/>
          </ac:spMkLst>
        </pc:spChg>
        <pc:spChg chg="add mod">
          <ac:chgData name="Gabb, Henry A" userId="e4c3633c-1d5b-44ad-bcd0-2736bbbc4e20" providerId="ADAL" clId="{6DF5CC91-C6C4-4284-8021-BCAD599538B8}" dt="2021-03-30T15:51:32.103" v="3431" actId="403"/>
          <ac:spMkLst>
            <pc:docMk/>
            <pc:sldMk cId="2114729700" sldId="2131907137"/>
            <ac:spMk id="5" creationId="{500CA491-56D7-4A17-96F6-0630FA8703D3}"/>
          </ac:spMkLst>
        </pc:spChg>
        <pc:grpChg chg="add mod">
          <ac:chgData name="Gabb, Henry A" userId="e4c3633c-1d5b-44ad-bcd0-2736bbbc4e20" providerId="ADAL" clId="{6DF5CC91-C6C4-4284-8021-BCAD599538B8}" dt="2021-03-30T15:51:40.570" v="3436" actId="1035"/>
          <ac:grpSpMkLst>
            <pc:docMk/>
            <pc:sldMk cId="2114729700" sldId="2131907137"/>
            <ac:grpSpMk id="6" creationId="{C7AC5B06-A891-4A4D-8267-114F7FB31466}"/>
          </ac:grpSpMkLst>
        </pc:grpChg>
        <pc:picChg chg="mod">
          <ac:chgData name="Gabb, Henry A" userId="e4c3633c-1d5b-44ad-bcd0-2736bbbc4e20" providerId="ADAL" clId="{6DF5CC91-C6C4-4284-8021-BCAD599538B8}" dt="2021-03-30T15:49:28.859" v="3380"/>
          <ac:picMkLst>
            <pc:docMk/>
            <pc:sldMk cId="2114729700" sldId="2131907137"/>
            <ac:picMk id="7" creationId="{9145BCC5-ED25-4750-8AAF-0E9F2C8176C1}"/>
          </ac:picMkLst>
        </pc:picChg>
        <pc:picChg chg="mod">
          <ac:chgData name="Gabb, Henry A" userId="e4c3633c-1d5b-44ad-bcd0-2736bbbc4e20" providerId="ADAL" clId="{6DF5CC91-C6C4-4284-8021-BCAD599538B8}" dt="2021-03-30T15:49:28.859" v="3380"/>
          <ac:picMkLst>
            <pc:docMk/>
            <pc:sldMk cId="2114729700" sldId="2131907137"/>
            <ac:picMk id="8" creationId="{9F0E0C1D-E3BD-4EBD-84FC-CCDE893061F7}"/>
          </ac:picMkLst>
        </pc:picChg>
      </pc:sldChg>
      <pc:sldChg chg="addSp delSp modSp add mod">
        <pc:chgData name="Gabb, Henry A" userId="e4c3633c-1d5b-44ad-bcd0-2736bbbc4e20" providerId="ADAL" clId="{6DF5CC91-C6C4-4284-8021-BCAD599538B8}" dt="2021-04-01T18:45:48.668" v="3886" actId="478"/>
        <pc:sldMkLst>
          <pc:docMk/>
          <pc:sldMk cId="1495395881" sldId="2131907138"/>
        </pc:sldMkLst>
        <pc:spChg chg="mod">
          <ac:chgData name="Gabb, Henry A" userId="e4c3633c-1d5b-44ad-bcd0-2736bbbc4e20" providerId="ADAL" clId="{6DF5CC91-C6C4-4284-8021-BCAD599538B8}" dt="2021-03-30T15:52:26.136" v="3530" actId="20577"/>
          <ac:spMkLst>
            <pc:docMk/>
            <pc:sldMk cId="1495395881" sldId="2131907138"/>
            <ac:spMk id="2" creationId="{897119F5-FE86-40C0-99CB-32376E7CD00C}"/>
          </ac:spMkLst>
        </pc:spChg>
        <pc:spChg chg="del">
          <ac:chgData name="Gabb, Henry A" userId="e4c3633c-1d5b-44ad-bcd0-2736bbbc4e20" providerId="ADAL" clId="{6DF5CC91-C6C4-4284-8021-BCAD599538B8}" dt="2021-04-01T18:45:48.668" v="3886" actId="478"/>
          <ac:spMkLst>
            <pc:docMk/>
            <pc:sldMk cId="1495395881" sldId="2131907138"/>
            <ac:spMk id="3" creationId="{8149B168-8DE8-469A-8C25-A8D2FDDB371C}"/>
          </ac:spMkLst>
        </pc:spChg>
        <pc:spChg chg="del mod">
          <ac:chgData name="Gabb, Henry A" userId="e4c3633c-1d5b-44ad-bcd0-2736bbbc4e20" providerId="ADAL" clId="{6DF5CC91-C6C4-4284-8021-BCAD599538B8}" dt="2021-03-30T15:54:43.055" v="3604" actId="478"/>
          <ac:spMkLst>
            <pc:docMk/>
            <pc:sldMk cId="1495395881" sldId="2131907138"/>
            <ac:spMk id="5" creationId="{500CA491-56D7-4A17-96F6-0630FA8703D3}"/>
          </ac:spMkLst>
        </pc:spChg>
        <pc:spChg chg="add mod">
          <ac:chgData name="Gabb, Henry A" userId="e4c3633c-1d5b-44ad-bcd0-2736bbbc4e20" providerId="ADAL" clId="{6DF5CC91-C6C4-4284-8021-BCAD599538B8}" dt="2021-03-30T15:54:35.117" v="3603" actId="403"/>
          <ac:spMkLst>
            <pc:docMk/>
            <pc:sldMk cId="1495395881" sldId="2131907138"/>
            <ac:spMk id="9" creationId="{7D1379E7-C562-45B8-933F-9C56384A8342}"/>
          </ac:spMkLst>
        </pc:spChg>
        <pc:grpChg chg="del">
          <ac:chgData name="Gabb, Henry A" userId="e4c3633c-1d5b-44ad-bcd0-2736bbbc4e20" providerId="ADAL" clId="{6DF5CC91-C6C4-4284-8021-BCAD599538B8}" dt="2021-03-30T15:52:28.936" v="3531" actId="478"/>
          <ac:grpSpMkLst>
            <pc:docMk/>
            <pc:sldMk cId="1495395881" sldId="2131907138"/>
            <ac:grpSpMk id="6" creationId="{C7AC5B06-A891-4A4D-8267-114F7FB31466}"/>
          </ac:grpSpMkLst>
        </pc:grpChg>
        <pc:grpChg chg="add mod">
          <ac:chgData name="Gabb, Henry A" userId="e4c3633c-1d5b-44ad-bcd0-2736bbbc4e20" providerId="ADAL" clId="{6DF5CC91-C6C4-4284-8021-BCAD599538B8}" dt="2021-03-30T15:55:07.041" v="3609" actId="1035"/>
          <ac:grpSpMkLst>
            <pc:docMk/>
            <pc:sldMk cId="1495395881" sldId="2131907138"/>
            <ac:grpSpMk id="10" creationId="{C9FD91DC-6700-498A-8134-C4CBEA831020}"/>
          </ac:grpSpMkLst>
        </pc:grpChg>
        <pc:picChg chg="mod">
          <ac:chgData name="Gabb, Henry A" userId="e4c3633c-1d5b-44ad-bcd0-2736bbbc4e20" providerId="ADAL" clId="{6DF5CC91-C6C4-4284-8021-BCAD599538B8}" dt="2021-03-30T15:54:48.644" v="3605"/>
          <ac:picMkLst>
            <pc:docMk/>
            <pc:sldMk cId="1495395881" sldId="2131907138"/>
            <ac:picMk id="11" creationId="{4DE95FF8-4B82-4237-9D64-ACC6026EF6C7}"/>
          </ac:picMkLst>
        </pc:picChg>
        <pc:picChg chg="mod">
          <ac:chgData name="Gabb, Henry A" userId="e4c3633c-1d5b-44ad-bcd0-2736bbbc4e20" providerId="ADAL" clId="{6DF5CC91-C6C4-4284-8021-BCAD599538B8}" dt="2021-03-30T15:54:48.644" v="3605"/>
          <ac:picMkLst>
            <pc:docMk/>
            <pc:sldMk cId="1495395881" sldId="2131907138"/>
            <ac:picMk id="12" creationId="{8F099A1C-01DA-4045-AFA2-BED2AF618A60}"/>
          </ac:picMkLst>
        </pc:picChg>
      </pc:sldChg>
      <pc:sldChg chg="addSp delSp modSp add mod">
        <pc:chgData name="Gabb, Henry A" userId="e4c3633c-1d5b-44ad-bcd0-2736bbbc4e20" providerId="ADAL" clId="{6DF5CC91-C6C4-4284-8021-BCAD599538B8}" dt="2021-04-01T18:45:51.998" v="3887" actId="478"/>
        <pc:sldMkLst>
          <pc:docMk/>
          <pc:sldMk cId="2652984178" sldId="2131907139"/>
        </pc:sldMkLst>
        <pc:spChg chg="mod">
          <ac:chgData name="Gabb, Henry A" userId="e4c3633c-1d5b-44ad-bcd0-2736bbbc4e20" providerId="ADAL" clId="{6DF5CC91-C6C4-4284-8021-BCAD599538B8}" dt="2021-03-30T15:57:06.053" v="3723" actId="20577"/>
          <ac:spMkLst>
            <pc:docMk/>
            <pc:sldMk cId="2652984178" sldId="2131907139"/>
            <ac:spMk id="2" creationId="{897119F5-FE86-40C0-99CB-32376E7CD00C}"/>
          </ac:spMkLst>
        </pc:spChg>
        <pc:spChg chg="del">
          <ac:chgData name="Gabb, Henry A" userId="e4c3633c-1d5b-44ad-bcd0-2736bbbc4e20" providerId="ADAL" clId="{6DF5CC91-C6C4-4284-8021-BCAD599538B8}" dt="2021-04-01T18:45:51.998" v="3887" actId="478"/>
          <ac:spMkLst>
            <pc:docMk/>
            <pc:sldMk cId="2652984178" sldId="2131907139"/>
            <ac:spMk id="3" creationId="{8149B168-8DE8-469A-8C25-A8D2FDDB371C}"/>
          </ac:spMkLst>
        </pc:spChg>
        <pc:spChg chg="del">
          <ac:chgData name="Gabb, Henry A" userId="e4c3633c-1d5b-44ad-bcd0-2736bbbc4e20" providerId="ADAL" clId="{6DF5CC91-C6C4-4284-8021-BCAD599538B8}" dt="2021-03-30T15:57:12.694" v="3724" actId="478"/>
          <ac:spMkLst>
            <pc:docMk/>
            <pc:sldMk cId="2652984178" sldId="2131907139"/>
            <ac:spMk id="9" creationId="{7D1379E7-C562-45B8-933F-9C56384A8342}"/>
          </ac:spMkLst>
        </pc:spChg>
        <pc:spChg chg="add mod">
          <ac:chgData name="Gabb, Henry A" userId="e4c3633c-1d5b-44ad-bcd0-2736bbbc4e20" providerId="ADAL" clId="{6DF5CC91-C6C4-4284-8021-BCAD599538B8}" dt="2021-03-30T15:59:08.492" v="3770" actId="20577"/>
          <ac:spMkLst>
            <pc:docMk/>
            <pc:sldMk cId="2652984178" sldId="2131907139"/>
            <ac:spMk id="13" creationId="{7D99F001-BDB8-4446-96C3-0A194C65EB28}"/>
          </ac:spMkLst>
        </pc:spChg>
        <pc:grpChg chg="del">
          <ac:chgData name="Gabb, Henry A" userId="e4c3633c-1d5b-44ad-bcd0-2736bbbc4e20" providerId="ADAL" clId="{6DF5CC91-C6C4-4284-8021-BCAD599538B8}" dt="2021-03-30T15:57:26.132" v="3726" actId="478"/>
          <ac:grpSpMkLst>
            <pc:docMk/>
            <pc:sldMk cId="2652984178" sldId="2131907139"/>
            <ac:grpSpMk id="10" creationId="{C9FD91DC-6700-498A-8134-C4CBEA831020}"/>
          </ac:grpSpMkLst>
        </pc:grpChg>
        <pc:picChg chg="add mod">
          <ac:chgData name="Gabb, Henry A" userId="e4c3633c-1d5b-44ad-bcd0-2736bbbc4e20" providerId="ADAL" clId="{6DF5CC91-C6C4-4284-8021-BCAD599538B8}" dt="2021-03-30T16:06:09.225" v="3784" actId="14100"/>
          <ac:picMkLst>
            <pc:docMk/>
            <pc:sldMk cId="2652984178" sldId="2131907139"/>
            <ac:picMk id="14" creationId="{8E2FF868-0A99-4ADD-A7BF-8ED07603B9C7}"/>
          </ac:picMkLst>
        </pc:picChg>
      </pc:sldChg>
    </pc:docChg>
  </pc:docChgLst>
  <pc:docChgLst>
    <pc:chgData name="Tibrewala, Sujata" userId="9b1f30fe-b958-46d0-8e57-11e3ac09e78b" providerId="ADAL" clId="{301D8DEE-EB32-4C6B-BF86-25B2ACF5BD99}"/>
    <pc:docChg chg="custSel delSld modSld">
      <pc:chgData name="Tibrewala, Sujata" userId="9b1f30fe-b958-46d0-8e57-11e3ac09e78b" providerId="ADAL" clId="{301D8DEE-EB32-4C6B-BF86-25B2ACF5BD99}" dt="2021-03-16T16:41:06.686" v="9" actId="47"/>
      <pc:docMkLst>
        <pc:docMk/>
      </pc:docMkLst>
      <pc:sldChg chg="del">
        <pc:chgData name="Tibrewala, Sujata" userId="9b1f30fe-b958-46d0-8e57-11e3ac09e78b" providerId="ADAL" clId="{301D8DEE-EB32-4C6B-BF86-25B2ACF5BD99}" dt="2021-03-16T16:41:04.808" v="8" actId="47"/>
        <pc:sldMkLst>
          <pc:docMk/>
          <pc:sldMk cId="3318538524" sldId="261"/>
        </pc:sldMkLst>
      </pc:sldChg>
      <pc:sldChg chg="modSp mod">
        <pc:chgData name="Tibrewala, Sujata" userId="9b1f30fe-b958-46d0-8e57-11e3ac09e78b" providerId="ADAL" clId="{301D8DEE-EB32-4C6B-BF86-25B2ACF5BD99}" dt="2021-03-16T16:40:31.588" v="0" actId="20577"/>
        <pc:sldMkLst>
          <pc:docMk/>
          <pc:sldMk cId="2647979988" sldId="4276"/>
        </pc:sldMkLst>
        <pc:spChg chg="mod">
          <ac:chgData name="Tibrewala, Sujata" userId="9b1f30fe-b958-46d0-8e57-11e3ac09e78b" providerId="ADAL" clId="{301D8DEE-EB32-4C6B-BF86-25B2ACF5BD99}" dt="2021-03-16T16:40:31.588" v="0" actId="20577"/>
          <ac:spMkLst>
            <pc:docMk/>
            <pc:sldMk cId="2647979988" sldId="4276"/>
            <ac:spMk id="2" creationId="{FCF62D42-2577-406F-9550-7531EBF2F5BA}"/>
          </ac:spMkLst>
        </pc:spChg>
      </pc:sldChg>
      <pc:sldChg chg="modSp mod">
        <pc:chgData name="Tibrewala, Sujata" userId="9b1f30fe-b958-46d0-8e57-11e3ac09e78b" providerId="ADAL" clId="{301D8DEE-EB32-4C6B-BF86-25B2ACF5BD99}" dt="2021-03-16T16:40:40.997" v="3" actId="5793"/>
        <pc:sldMkLst>
          <pc:docMk/>
          <pc:sldMk cId="318438344" sldId="4287"/>
        </pc:sldMkLst>
        <pc:spChg chg="mod">
          <ac:chgData name="Tibrewala, Sujata" userId="9b1f30fe-b958-46d0-8e57-11e3ac09e78b" providerId="ADAL" clId="{301D8DEE-EB32-4C6B-BF86-25B2ACF5BD99}" dt="2021-03-16T16:40:40.997" v="3" actId="5793"/>
          <ac:spMkLst>
            <pc:docMk/>
            <pc:sldMk cId="318438344" sldId="4287"/>
            <ac:spMk id="3" creationId="{65021DA3-C216-4C23-8576-BFC9C4BCE5B9}"/>
          </ac:spMkLst>
        </pc:spChg>
      </pc:sldChg>
      <pc:sldChg chg="del">
        <pc:chgData name="Tibrewala, Sujata" userId="9b1f30fe-b958-46d0-8e57-11e3ac09e78b" providerId="ADAL" clId="{301D8DEE-EB32-4C6B-BF86-25B2ACF5BD99}" dt="2021-03-16T16:40:45.478" v="4" actId="47"/>
        <pc:sldMkLst>
          <pc:docMk/>
          <pc:sldMk cId="531184187" sldId="2103811979"/>
        </pc:sldMkLst>
      </pc:sldChg>
      <pc:sldChg chg="delSp mod">
        <pc:chgData name="Tibrewala, Sujata" userId="9b1f30fe-b958-46d0-8e57-11e3ac09e78b" providerId="ADAL" clId="{301D8DEE-EB32-4C6B-BF86-25B2ACF5BD99}" dt="2021-03-16T16:40:57.227" v="6" actId="478"/>
        <pc:sldMkLst>
          <pc:docMk/>
          <pc:sldMk cId="8835129" sldId="2103811982"/>
        </pc:sldMkLst>
        <pc:spChg chg="del">
          <ac:chgData name="Tibrewala, Sujata" userId="9b1f30fe-b958-46d0-8e57-11e3ac09e78b" providerId="ADAL" clId="{301D8DEE-EB32-4C6B-BF86-25B2ACF5BD99}" dt="2021-03-16T16:40:57.227" v="6" actId="478"/>
          <ac:spMkLst>
            <pc:docMk/>
            <pc:sldMk cId="8835129" sldId="2103811982"/>
            <ac:spMk id="4" creationId="{14E168D5-102B-4558-8E39-22051418920E}"/>
          </ac:spMkLst>
        </pc:spChg>
        <pc:spChg chg="del">
          <ac:chgData name="Tibrewala, Sujata" userId="9b1f30fe-b958-46d0-8e57-11e3ac09e78b" providerId="ADAL" clId="{301D8DEE-EB32-4C6B-BF86-25B2ACF5BD99}" dt="2021-03-16T16:40:54.277" v="5" actId="478"/>
          <ac:spMkLst>
            <pc:docMk/>
            <pc:sldMk cId="8835129" sldId="2103811982"/>
            <ac:spMk id="5" creationId="{94FAA083-C0A4-46C4-AFF9-95DE7DA358D1}"/>
          </ac:spMkLst>
        </pc:spChg>
      </pc:sldChg>
      <pc:sldChg chg="del">
        <pc:chgData name="Tibrewala, Sujata" userId="9b1f30fe-b958-46d0-8e57-11e3ac09e78b" providerId="ADAL" clId="{301D8DEE-EB32-4C6B-BF86-25B2ACF5BD99}" dt="2021-03-16T16:41:03.453" v="7" actId="47"/>
        <pc:sldMkLst>
          <pc:docMk/>
          <pc:sldMk cId="3466237597" sldId="2131907105"/>
        </pc:sldMkLst>
      </pc:sldChg>
      <pc:sldChg chg="del">
        <pc:chgData name="Tibrewala, Sujata" userId="9b1f30fe-b958-46d0-8e57-11e3ac09e78b" providerId="ADAL" clId="{301D8DEE-EB32-4C6B-BF86-25B2ACF5BD99}" dt="2021-03-16T16:41:06.686" v="9" actId="47"/>
        <pc:sldMkLst>
          <pc:docMk/>
          <pc:sldMk cId="1644124958" sldId="21319071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555D19-068E-4C02-BC3D-32CA55E370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F37F9-469C-4F5A-ADF1-63D694D78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CDF4-6462-40A4-917D-C5FE39A7FC1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8A7B8-B242-4F4E-82BB-C1AB3C844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194AB-7AF0-4C48-8D05-05555FF5A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4DE2-67A1-467C-99E8-37746357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6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19D39-43D7-4201-B8C8-908C1D74A41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104A-FE5B-4519-928E-DB6A399CA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2104A-FE5B-4519-928E-DB6A399CA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EC6B-D94A-414A-B604-9540C8F9D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C26B5-34B7-473A-AD32-CD5B66458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9182-CEF1-4EBE-822A-3BBB848B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E106-E194-43FA-AC22-52FED39E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DB68B-4E53-4604-A0D6-3B84DE0E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BABC9-E3E2-46D4-A240-B19747F59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312" y="5876151"/>
            <a:ext cx="727905" cy="7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E023-BBBC-4DD6-B57A-3F9641B0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FDED6-CFB3-47DB-B8A1-6870E2AAD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B1672-DED4-4904-B04E-A29058E0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511D-A82A-4B53-B17B-04B90D17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AD65-7A83-4227-83C2-5497AB91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9F34A-1061-4B4C-A65E-3E02348E3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99487-CE9D-4231-8E8E-5B347A5E3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74CE-C6B3-415C-9B98-A199C0CE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C9211-9C4C-44DD-8FE1-1057720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34D24-1550-4697-987A-27F9D27D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463B-A6B0-4B58-920D-D60DDD6A4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6BF21-5D46-4C6F-AA04-F0504EA9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62206-2854-4C64-A428-C7A6C228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A4DD-DE7C-4C3E-B91F-F11F4867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FBD04-5EB9-4AD9-B1B6-B441F29D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5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D4AA-055B-47E2-A687-ADAE87B7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C7E-B945-42D7-8956-9DDEA236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F8F89-CB1B-450F-B6AD-12A70C4B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B1B83-D76B-4862-9441-22B3004E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419BF-1BC7-4430-BD8F-BBC27666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B6A4-1666-433B-A93A-D7F25F1D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8956-92EF-4084-9BE2-A2018345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EFB6-7E27-4886-AE7A-800D2673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64CC-2FF8-4A44-B681-7068610D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7412-5D44-4410-B29F-20FCEE30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7516-5625-42C7-B947-0F3C7195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3BC9B-3CAF-4B2C-8E82-2412851FE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D8F5-80AF-4FE8-B9FB-DEF34A22A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A6CA5-BC71-4798-9C84-D5BEBDF7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1A7AA-4189-4C86-ABFD-47FE86B7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0D667-6882-43AC-A323-E09E58D2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5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36E2-64A1-457E-A2DD-4F04C9EB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49B4D-2325-482E-923E-F95A423B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10777-ACB3-4E1E-8FFD-B82083847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B7B59-CCC2-4028-8585-238AF3431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80827-5F5F-43BC-B335-5C9381A96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F1D54-F953-4490-A820-A9B29657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399A1-BB55-4ED9-9565-F93660B3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AB533-849E-4212-A2C4-ED03F006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7D6C-6EA8-41CB-8994-BDF2F871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6D37D-4097-48CB-ABF0-517F8CD9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A346E-A126-4D16-99E4-BA371D10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54D49-4DFC-40CA-8CE7-02F6EC49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BA40-0807-4CDC-99DC-1876455E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59075-63D8-4219-BD5D-89C830A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DF6AB-17E9-4752-887D-0B639946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683A-DF09-450B-8CEE-8C4E7F1F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2910-04C7-4E58-8DA1-6FD7D0DE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294DA-E0FF-4885-B3B1-5F059EA87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373B6-E258-4881-B247-E6F80657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F11DF-30B6-485E-B523-A878291A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B7CB-100D-4F00-B83F-CBBA1498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EF4E-B4B2-47D3-B434-BD3FB029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0AD7-0820-4016-BDB4-0F70B9A8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72" y="187426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42EB0-218F-422D-A1D9-4D9A9771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4E42-64D2-4362-96A2-E528147D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0D9EC-65D3-45A1-9F78-0D2C0E86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90D7D-4839-4AC2-833C-8F493709F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059" y="6051042"/>
            <a:ext cx="665881" cy="7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6D5-A798-402F-A34F-082618F2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67AB-11CE-44E6-86A1-C3FEB9804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AE2AE-9D57-4B85-AB26-F7A2535E5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43C08-9054-4B50-9994-8CCF29F2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7896-5136-452B-8279-22B679D6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8F520-F1A4-4817-8CDC-9C2D23D6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0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F1F0-0579-450B-8207-BE010A36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8A144-971A-4634-A707-A57F77974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9F72-43C7-4C6D-87C7-5AFAB163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1CB09-E727-4EE4-97A2-36FCD254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1429-6F7F-4F9A-BE6F-49C71BFA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9968B-D934-42B4-B219-43DE42680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10CE2-42BE-4B89-98AE-0A32D6262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24AED-A793-42FE-A5BD-38D56060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5731A-DE6C-40AD-B420-B7686985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5EC7B-7BC5-4938-B85F-1ACF0074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1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36785"/>
            <a:ext cx="10972800" cy="1158240"/>
          </a:xfrm>
          <a:prstGeom prst="rect">
            <a:avLst/>
          </a:prstGeom>
        </p:spPr>
        <p:txBody>
          <a:bodyPr/>
          <a:lstStyle>
            <a:lvl1pPr algn="ctr">
              <a:defRPr sz="4667" b="0" i="0" baseline="0">
                <a:solidFill>
                  <a:schemeClr val="bg1"/>
                </a:solidFill>
                <a:latin typeface="Intel Clear Pro Bold"/>
                <a:cs typeface="Intel Clear Pro Bold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274878"/>
            <a:ext cx="10970683" cy="456776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601B0AC-E7C5-C04A-B4DA-3220F441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3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Intel Confidential – CNDA required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1993" y="6487646"/>
            <a:ext cx="325192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800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2019, Intel Corporation. All rights reserved. </a:t>
            </a:r>
            <a:b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 userDrawn="1"/>
        </p:nvSpPr>
        <p:spPr>
          <a:xfrm>
            <a:off x="121994" y="6327449"/>
            <a:ext cx="1328207" cy="15151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933" b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5471" y="6417288"/>
            <a:ext cx="521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fld id="{82EA3FFF-BA42-1F43-AC70-B9FA0292E4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69484C-DD21-F049-A590-841E4B6BA43F}"/>
              </a:ext>
            </a:extLst>
          </p:cNvPr>
          <p:cNvCxnSpPr>
            <a:cxnSpLocks/>
          </p:cNvCxnSpPr>
          <p:nvPr userDrawn="1"/>
        </p:nvCxnSpPr>
        <p:spPr>
          <a:xfrm>
            <a:off x="11731367" y="6432290"/>
            <a:ext cx="0" cy="2963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ntel-xxl.png" descr="intel-xxl.png">
            <a:extLst>
              <a:ext uri="{FF2B5EF4-FFF2-40B4-BE49-F238E27FC236}">
                <a16:creationId xmlns:a16="http://schemas.microsoft.com/office/drawing/2014/main" id="{D93556D2-660F-F44C-9403-205B3C7A7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682" y="6268850"/>
            <a:ext cx="600652" cy="60065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5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36785"/>
            <a:ext cx="10972800" cy="1158240"/>
          </a:xfrm>
          <a:prstGeom prst="rect">
            <a:avLst/>
          </a:prstGeom>
        </p:spPr>
        <p:txBody>
          <a:bodyPr/>
          <a:lstStyle>
            <a:lvl1pPr algn="ctr">
              <a:defRPr sz="4667" b="0" i="0" baseline="0">
                <a:solidFill>
                  <a:schemeClr val="bg1"/>
                </a:solidFill>
                <a:latin typeface="Intel Clear Pro Bold"/>
                <a:cs typeface="Intel Clear Pro Bold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274878"/>
            <a:ext cx="10970683" cy="456776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601B0AC-E7C5-C04A-B4DA-3220F441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3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Intel Confidential – CNDA required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1993" y="6487646"/>
            <a:ext cx="325192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800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2019, Intel Corporation. All rights reserved. </a:t>
            </a:r>
            <a:b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 userDrawn="1"/>
        </p:nvSpPr>
        <p:spPr>
          <a:xfrm>
            <a:off x="121994" y="6327449"/>
            <a:ext cx="1328207" cy="15151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933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88321-2715-CD4D-83C1-6BCC1FD7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36785"/>
            <a:ext cx="10972800" cy="1158240"/>
          </a:xfrm>
          <a:prstGeom prst="rect">
            <a:avLst/>
          </a:prstGeom>
        </p:spPr>
        <p:txBody>
          <a:bodyPr/>
          <a:lstStyle>
            <a:lvl1pPr algn="ctr">
              <a:defRPr sz="4667" b="0" i="0" baseline="0">
                <a:solidFill>
                  <a:srgbClr val="00AEEF"/>
                </a:solidFill>
                <a:latin typeface="Intel Clear Pro Bold"/>
                <a:cs typeface="Intel Clear Pro Bold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274878"/>
            <a:ext cx="10970683" cy="456776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1B0AC-E7C5-C04A-B4DA-3220F441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3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 i="0">
                <a:solidFill>
                  <a:srgbClr val="0071C5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Intel Confidential – CNDA required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F48CB6-E3F8-1842-958F-377ED60A8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5471" y="6417288"/>
            <a:ext cx="521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fld id="{82EA3FFF-BA42-1F43-AC70-B9FA0292E4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0FE59F-9D30-D143-A68E-D9EC8F515640}"/>
              </a:ext>
            </a:extLst>
          </p:cNvPr>
          <p:cNvCxnSpPr>
            <a:cxnSpLocks/>
          </p:cNvCxnSpPr>
          <p:nvPr userDrawn="1"/>
        </p:nvCxnSpPr>
        <p:spPr>
          <a:xfrm>
            <a:off x="11731367" y="6432290"/>
            <a:ext cx="0" cy="2963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D78567-2130-924E-AD67-EBF95BCEF72B}"/>
              </a:ext>
            </a:extLst>
          </p:cNvPr>
          <p:cNvCxnSpPr>
            <a:cxnSpLocks/>
          </p:cNvCxnSpPr>
          <p:nvPr userDrawn="1"/>
        </p:nvCxnSpPr>
        <p:spPr>
          <a:xfrm>
            <a:off x="11755471" y="6432290"/>
            <a:ext cx="0" cy="2963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21993" y="6487646"/>
            <a:ext cx="325192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Copyright</a:t>
            </a:r>
            <a:r>
              <a:rPr lang="en-US" sz="800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©  2019, Intel Corporation. All rights reserved. 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 userDrawn="1"/>
        </p:nvSpPr>
        <p:spPr>
          <a:xfrm>
            <a:off x="121994" y="6327449"/>
            <a:ext cx="1328207" cy="151513"/>
          </a:xfrm>
          <a:prstGeom prst="actionButtonBlank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933" b="0" dirty="0">
              <a:solidFill>
                <a:schemeClr val="tx1"/>
              </a:solidFill>
            </a:endParaRPr>
          </a:p>
        </p:txBody>
      </p:sp>
      <p:pic>
        <p:nvPicPr>
          <p:cNvPr id="2" name="Picture 1" descr="intel-logo-512x51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b="16415"/>
          <a:stretch/>
        </p:blipFill>
        <p:spPr>
          <a:xfrm>
            <a:off x="11065783" y="6397036"/>
            <a:ext cx="562131" cy="3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>
              <a:defRPr/>
            </a:pPr>
            <a:fld id="{EE2556C5-CE8C-6547-B838-EA80C61A4AF7}" type="slidenum">
              <a:rPr lang="en-US" sz="2400" smtClean="0">
                <a:solidFill>
                  <a:prstClr val="black"/>
                </a:solidFill>
              </a:rPr>
              <a:pPr defTabSz="609585">
                <a:defRPr/>
              </a:pPr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11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C32F-8A98-324D-AA3D-0EF7DF50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B2FC-E231-754D-AE77-747E761E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FEF8-2A0D-2841-B492-73926FA4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8CDE-6647-9F49-B3F4-B1EB27DDC4B8}" type="datetimeFigureOut">
              <a:rPr lang="en-US" smtClean="0">
                <a:solidFill>
                  <a:prstClr val="black"/>
                </a:solidFill>
              </a:rPr>
              <a:pPr/>
              <a:t>4/5/2021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F175-F77E-5142-AD4B-215C9198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AFB0-9D4F-9644-BD04-720F901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598CEC-79A1-D841-98DA-D69B272345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33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2EDE-B57C-47DC-A203-185B4FB3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57491-66E2-46EB-BBA0-4354990E4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D29D-2964-43D1-8064-3DEBAA27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8607-3189-443B-BC43-07AD28A0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5105-4F3F-4AD7-AD63-A969F6E6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6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0678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72F4-F47B-4923-A9B3-C6DA6EBC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0A0C0-3ECA-4824-9C54-05BF7F334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DFBBE-54D4-4601-BF82-D7226622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D43C-5F70-4481-817E-1A45E7C1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8F555-75E3-4DD0-A821-04964BA1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1E5B-3C80-42B3-B70E-23716BE5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2451-7B15-42E9-898E-FCC8A65A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80E9-1EEC-4240-BA24-8AA178655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EDE24-974C-46E4-86A2-48AA2DF98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F13B7-F742-480B-B334-E6A60F6B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5D7ED-8385-4294-A592-CBA957250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6E792-C97D-45EC-97C9-A3262B67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6EE45-4423-45AE-A5A9-7B25FB80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D285D-0A2A-4DDA-A872-AB10965A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E18B-2E91-4C72-BF23-069A9642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CFF4E-1DFF-498D-B4E2-7790AF88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654F3-1545-4A51-B649-49FF6B98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641F-14DF-4C3F-ADCF-1EF9EEF4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B7C73-E99D-4212-9570-72854A60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BE47F-6326-449F-8BE5-7B62E598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E794F-310D-425D-8996-DD8E9E93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775D-A5CC-4A66-995C-B71A4C93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0495-86A4-4311-894E-2C351CF0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AC02E-F878-4A8B-8EBC-07E37767F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611BF-2D30-4152-BD28-DEC61039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8D07-A00F-48DE-A2A8-9C2C8A16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A4BCE-C546-4BF7-87B4-B1825754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DA6D-5CA9-46DD-87CC-0F9C6709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4F2D8-B9ED-4962-848E-33D1FBC56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5BDC7-F595-483F-B115-B0ED5CA75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E362D-207E-4F28-ABF5-82FFCD2B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BD9F1-3E33-43B1-86DB-9DAF2041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EB458-44FA-4366-A3CA-175AF6E5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ABBC4-DB93-4855-B212-2D32A151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481D-0864-493A-82F9-6946289D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AF8E-8502-414B-B89A-716BE380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11/17/2019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1F82E-1C93-4A2B-AD2B-6765CBBA3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Intel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39B28-602E-4312-B2C9-387CCE6FF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A28A-A908-4880-88A3-A918E8B0F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6B9CA-598B-4D0C-A6FA-FD3D41F3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81102-7EBF-4CEB-9524-3829FB1B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1E22-941A-4985-8D90-0C009EAC9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ED683-0F81-4F46-AD46-DE9ABB2D0E2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7F30-E1F5-4CAB-B68E-963F75AC7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7113-2A81-4780-85A0-96E972BD7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141F-3CD9-44E0-8FC5-8F2F8EF75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chemeClr val="tx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601B0AC-E7C5-C04A-B4DA-3220F4414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3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Intel Confidential – CNDA required</a:t>
            </a:r>
          </a:p>
        </p:txBody>
      </p:sp>
    </p:spTree>
    <p:extLst>
      <p:ext uri="{BB962C8B-B14F-4D97-AF65-F5344CB8AC3E}">
        <p14:creationId xmlns:p14="http://schemas.microsoft.com/office/powerpoint/2010/main" val="42342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oftware.intel.com/devcloud/oneap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oftware.intel.com/content/www/us/en/develop/tools/oneapi/training.html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neapi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A7B3EC-985A-4DD2-8195-8DE0CF5D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2D42-2577-406F-9550-7531EBF2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3948" y="1306071"/>
            <a:ext cx="6961239" cy="2122929"/>
          </a:xfrm>
          <a:ln>
            <a:solidFill>
              <a:srgbClr val="6936F8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Developer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ools to Get You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>
                <a:solidFill>
                  <a:schemeClr val="bg1"/>
                </a:solidFill>
              </a:rPr>
              <a:t>tarted </a:t>
            </a:r>
            <a:r>
              <a:rPr lang="en-US" b="1" dirty="0">
                <a:solidFill>
                  <a:schemeClr val="bg1"/>
                </a:solidFill>
              </a:rPr>
              <a:t>on oneAPI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02A880-6856-4185-AC84-E90DCBBF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6674" y="2252951"/>
            <a:ext cx="2218670" cy="232964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5525F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7" descr="A picture containing drawing, table&#10;&#10;Description generated with very high confidence">
            <a:extLst>
              <a:ext uri="{FF2B5EF4-FFF2-40B4-BE49-F238E27FC236}">
                <a16:creationId xmlns:a16="http://schemas.microsoft.com/office/drawing/2014/main" id="{613589FD-E4FC-4345-9DDB-DB89D0272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3" b="-1"/>
          <a:stretch/>
        </p:blipFill>
        <p:spPr>
          <a:xfrm>
            <a:off x="1364177" y="2407359"/>
            <a:ext cx="1883664" cy="20208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86281-E8E2-48AD-A5A7-259B492E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379" y="6356350"/>
            <a:ext cx="54142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4FA28A-A908-4880-88A3-A918E8B0FF04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51306-6D5A-425A-A0FE-2E86106D1778}"/>
              </a:ext>
            </a:extLst>
          </p:cNvPr>
          <p:cNvSpPr txBox="1"/>
          <p:nvPr/>
        </p:nvSpPr>
        <p:spPr>
          <a:xfrm>
            <a:off x="5043948" y="4273408"/>
            <a:ext cx="4104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Henry A Gabb</a:t>
            </a:r>
          </a:p>
          <a:p>
            <a:r>
              <a:rPr lang="en-US" dirty="0">
                <a:solidFill>
                  <a:srgbClr val="FFFF00"/>
                </a:solidFill>
              </a:rPr>
              <a:t>Senior Principal Engineer</a:t>
            </a:r>
          </a:p>
          <a:p>
            <a:r>
              <a:rPr lang="en-US" dirty="0">
                <a:solidFill>
                  <a:srgbClr val="FFFF00"/>
                </a:solidFill>
              </a:rPr>
              <a:t>Intel Architecture, Software, and Graphics</a:t>
            </a:r>
          </a:p>
        </p:txBody>
      </p:sp>
    </p:spTree>
    <p:extLst>
      <p:ext uri="{BB962C8B-B14F-4D97-AF65-F5344CB8AC3E}">
        <p14:creationId xmlns:p14="http://schemas.microsoft.com/office/powerpoint/2010/main" val="264797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19F5-FE86-40C0-99CB-32376E7C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3"/>
            <a:ext cx="10515600" cy="1325563"/>
          </a:xfrm>
        </p:spPr>
        <p:txBody>
          <a:bodyPr/>
          <a:lstStyle/>
          <a:p>
            <a:r>
              <a:rPr lang="en-US" dirty="0"/>
              <a:t>Intel® Distribution for GDB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DPC++ Debugging for Cross-Architecture Applications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2F918-D974-466A-8E2F-1CADEDEF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10</a:t>
            </a:fld>
            <a:endParaRPr lang="en-US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7D99F001-BDB8-4446-96C3-0A194C65EB28}"/>
              </a:ext>
            </a:extLst>
          </p:cNvPr>
          <p:cNvSpPr txBox="1">
            <a:spLocks/>
          </p:cNvSpPr>
          <p:nvPr/>
        </p:nvSpPr>
        <p:spPr>
          <a:xfrm>
            <a:off x="328309" y="1810179"/>
            <a:ext cx="3253091" cy="411052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it-IT" sz="2400" dirty="0"/>
              <a:t>High-level language debugging support 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it-IT" sz="2400" dirty="0"/>
              <a:t>Multiple accelerator support: Intel CPU, GPU, FPGA emulation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it-IT" sz="2400" dirty="0"/>
              <a:t>Auto-detect accelerator architecture at runtime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it-IT" sz="2400" dirty="0"/>
              <a:t>Non-proprietary open-source solution based on GDB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8E2FF868-0A99-4ADD-A7BF-8ED07603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913" y="1491343"/>
            <a:ext cx="8562581" cy="52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8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7A6C-29D5-4934-8194-7902A631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75" y="3163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Intel® oneAPI Toolkits</a:t>
            </a:r>
            <a:br>
              <a:rPr lang="en-US" sz="5400" dirty="0"/>
            </a:br>
            <a:r>
              <a:rPr lang="en-US" sz="4000" dirty="0">
                <a:solidFill>
                  <a:srgbClr val="0070C0"/>
                </a:solidFill>
              </a:rPr>
              <a:t>Free Availability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1A063-ECD5-4D74-9E3E-06D33AA2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86">
            <a:extLst>
              <a:ext uri="{FF2B5EF4-FFF2-40B4-BE49-F238E27FC236}">
                <a16:creationId xmlns:a16="http://schemas.microsoft.com/office/drawing/2014/main" id="{3F743EF8-4EBB-47A0-9B59-6C90E96594A7}"/>
              </a:ext>
            </a:extLst>
          </p:cNvPr>
          <p:cNvSpPr txBox="1">
            <a:spLocks/>
          </p:cNvSpPr>
          <p:nvPr/>
        </p:nvSpPr>
        <p:spPr>
          <a:xfrm>
            <a:off x="407058" y="2862529"/>
            <a:ext cx="5858940" cy="17188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219110">
              <a:lnSpc>
                <a:spcPct val="100000"/>
              </a:lnSpc>
              <a:spcBef>
                <a:spcPts val="1200"/>
              </a:spcBef>
              <a:buClr>
                <a:srgbClr val="00AEEF"/>
              </a:buClr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Get Started Quickly</a:t>
            </a:r>
            <a:br>
              <a:rPr lang="en-US" sz="2800" dirty="0">
                <a:solidFill>
                  <a:srgbClr val="1E2EB8"/>
                </a:solidFill>
                <a:latin typeface="IntelOne Display Light" panose="020B0403020203020204" pitchFamily="34" charset="0"/>
              </a:rPr>
            </a:br>
            <a:r>
              <a:rPr lang="en-US" sz="2000" dirty="0">
                <a:solidFill>
                  <a:srgbClr val="525252"/>
                </a:solidFill>
                <a:latin typeface="IntelOne Display" panose="020B0503020203020204" pitchFamily="34" charset="77"/>
                <a:ea typeface="Intel Clear Light" panose="020B0404020203020204" pitchFamily="34" charset="0"/>
                <a:cs typeface="Intel Clear Light" panose="020B0404020203020204" pitchFamily="34" charset="0"/>
              </a:rPr>
              <a:t>Code Samples, Quick Start Guides, Webinars, Training</a:t>
            </a:r>
            <a:endParaRPr lang="en-US" sz="2000" dirty="0">
              <a:solidFill>
                <a:schemeClr val="accent1"/>
              </a:solidFill>
              <a:latin typeface="IntelOne Display" panose="020B0503020203020204" pitchFamily="34" charset="77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0" lvl="1" indent="0" defTabSz="1219110">
              <a:lnSpc>
                <a:spcPct val="100000"/>
              </a:lnSpc>
              <a:spcBef>
                <a:spcPts val="1200"/>
              </a:spcBef>
              <a:buClr>
                <a:srgbClr val="00AEEF"/>
              </a:buClr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IntelOne Display" panose="020B0503020203020204" pitchFamily="34" charset="77"/>
                <a:ea typeface="Intel Clear" panose="020B0604020203020204" pitchFamily="34" charset="0"/>
                <a:cs typeface="Intel Clear" panose="020B0604020203020204" pitchFamily="34" charset="0"/>
              </a:rPr>
              <a:t>https://software.intel.com/content/www/us/en/develop/tools/oneapi/base-toolkit.html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97F19-C2DC-489B-99BB-8E497377C533}"/>
              </a:ext>
            </a:extLst>
          </p:cNvPr>
          <p:cNvSpPr/>
          <p:nvPr/>
        </p:nvSpPr>
        <p:spPr>
          <a:xfrm>
            <a:off x="6343159" y="1425844"/>
            <a:ext cx="5394022" cy="3941667"/>
          </a:xfrm>
          <a:prstGeom prst="rect">
            <a:avLst/>
          </a:prstGeom>
          <a:solidFill>
            <a:srgbClr val="0028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hwabstraction">
            <a:extLst>
              <a:ext uri="{FF2B5EF4-FFF2-40B4-BE49-F238E27FC236}">
                <a16:creationId xmlns:a16="http://schemas.microsoft.com/office/drawing/2014/main" id="{E8521C3E-B44C-4E11-9025-0A8923F58B0B}"/>
              </a:ext>
            </a:extLst>
          </p:cNvPr>
          <p:cNvSpPr/>
          <p:nvPr/>
        </p:nvSpPr>
        <p:spPr>
          <a:xfrm>
            <a:off x="6588737" y="1740133"/>
            <a:ext cx="2380607" cy="3311296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960" tIns="45720" rIns="60960" bIns="0" rtlCol="0" anchor="t" anchorCtr="0"/>
          <a:lstStyle/>
          <a:p>
            <a:pPr algn="ctr" defTabSz="1219170" hangingPunct="1">
              <a:lnSpc>
                <a:spcPct val="100000"/>
              </a:lnSpc>
              <a:spcBef>
                <a:spcPts val="0"/>
              </a:spcBef>
            </a:pPr>
            <a:endParaRPr sz="1400" kern="1200">
              <a:solidFill>
                <a:prstClr val="white"/>
              </a:solidFill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Intel Clear Light"/>
            </a:endParaRPr>
          </a:p>
        </p:txBody>
      </p:sp>
      <p:sp>
        <p:nvSpPr>
          <p:cNvPr id="8" name="!!hwabstraction">
            <a:extLst>
              <a:ext uri="{FF2B5EF4-FFF2-40B4-BE49-F238E27FC236}">
                <a16:creationId xmlns:a16="http://schemas.microsoft.com/office/drawing/2014/main" id="{8CD7BFF3-476E-4C44-9D8A-46B23F8C8F3C}"/>
              </a:ext>
            </a:extLst>
          </p:cNvPr>
          <p:cNvSpPr/>
          <p:nvPr/>
        </p:nvSpPr>
        <p:spPr>
          <a:xfrm>
            <a:off x="9119684" y="1740133"/>
            <a:ext cx="2380607" cy="3311296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960" tIns="45720" rIns="60960" bIns="0" rtlCol="0" anchor="t" anchorCtr="0"/>
          <a:lstStyle/>
          <a:p>
            <a:pPr algn="ctr" defTabSz="1219170" hangingPunct="1">
              <a:lnSpc>
                <a:spcPct val="100000"/>
              </a:lnSpc>
              <a:spcBef>
                <a:spcPts val="0"/>
              </a:spcBef>
            </a:pPr>
            <a:endParaRPr sz="1400" kern="1200">
              <a:solidFill>
                <a:prstClr val="white"/>
              </a:solidFill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Intel Clea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07698-BFE8-4A43-8DC6-847AC3011593}"/>
              </a:ext>
            </a:extLst>
          </p:cNvPr>
          <p:cNvSpPr/>
          <p:nvPr/>
        </p:nvSpPr>
        <p:spPr>
          <a:xfrm>
            <a:off x="5303391" y="5367511"/>
            <a:ext cx="1039769" cy="1039769"/>
          </a:xfrm>
          <a:prstGeom prst="rect">
            <a:avLst/>
          </a:prstGeom>
          <a:solidFill>
            <a:srgbClr val="0028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00B68-1D9A-4BC6-96AB-3D42D9B430C2}"/>
              </a:ext>
            </a:extLst>
          </p:cNvPr>
          <p:cNvSpPr/>
          <p:nvPr/>
        </p:nvSpPr>
        <p:spPr>
          <a:xfrm>
            <a:off x="4783506" y="4855545"/>
            <a:ext cx="519885" cy="519885"/>
          </a:xfrm>
          <a:prstGeom prst="rect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CAFFA2-4EFF-443A-9E79-18FCAB213F80}"/>
              </a:ext>
            </a:extLst>
          </p:cNvPr>
          <p:cNvSpPr/>
          <p:nvPr/>
        </p:nvSpPr>
        <p:spPr>
          <a:xfrm>
            <a:off x="5303391" y="4606000"/>
            <a:ext cx="249545" cy="249545"/>
          </a:xfrm>
          <a:prstGeom prst="rect">
            <a:avLst/>
          </a:prstGeom>
          <a:solidFill>
            <a:srgbClr val="0028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CCCC063-08BD-4995-A902-05EEC7F1A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375" y="5587358"/>
            <a:ext cx="685800" cy="600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CA51AC-EB59-41D4-BBD7-D24252210171}"/>
              </a:ext>
            </a:extLst>
          </p:cNvPr>
          <p:cNvSpPr/>
          <p:nvPr/>
        </p:nvSpPr>
        <p:spPr>
          <a:xfrm>
            <a:off x="7563262" y="2606139"/>
            <a:ext cx="116115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108">
              <a:spcBef>
                <a:spcPts val="2251"/>
              </a:spcBef>
            </a:pPr>
            <a:r>
              <a:rPr lang="en-US" sz="2000" dirty="0">
                <a:solidFill>
                  <a:srgbClr val="FFFFFF"/>
                </a:solidFill>
                <a:ea typeface="Intel Clear Light" panose="020B0404020203020204" pitchFamily="34" charset="0"/>
                <a:cs typeface="Intel Clear Light" panose="020B0404020203020204" pitchFamily="34" charset="0"/>
              </a:rPr>
              <a:t>Downloads</a:t>
            </a:r>
            <a:endParaRPr lang="en-US" sz="2000" dirty="0">
              <a:solidFill>
                <a:srgbClr val="FFFFFF"/>
              </a:solidFill>
              <a:ea typeface="Helvetica Neue"/>
              <a:cs typeface="Helvetica Neu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D0C79-9B80-4583-A0DB-92DE65ED9773}"/>
              </a:ext>
            </a:extLst>
          </p:cNvPr>
          <p:cNvSpPr/>
          <p:nvPr/>
        </p:nvSpPr>
        <p:spPr>
          <a:xfrm>
            <a:off x="7563262" y="3362015"/>
            <a:ext cx="128984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108">
              <a:spcBef>
                <a:spcPts val="2251"/>
              </a:spcBef>
            </a:pPr>
            <a:r>
              <a:rPr lang="en-US" sz="2000" dirty="0">
                <a:solidFill>
                  <a:srgbClr val="FFFFFF"/>
                </a:solidFill>
                <a:ea typeface="Intel Clear Light" panose="020B0404020203020204" pitchFamily="34" charset="0"/>
                <a:cs typeface="Intel Clear Light" panose="020B0404020203020204" pitchFamily="34" charset="0"/>
              </a:rPr>
              <a:t>Repositories</a:t>
            </a:r>
            <a:endParaRPr lang="en-US" sz="2000" dirty="0">
              <a:solidFill>
                <a:srgbClr val="FFFFFF"/>
              </a:solidFill>
              <a:ea typeface="Helvetica Neue"/>
              <a:cs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900F33-BC3E-455E-997C-7A7F8968B08E}"/>
              </a:ext>
            </a:extLst>
          </p:cNvPr>
          <p:cNvSpPr/>
          <p:nvPr/>
        </p:nvSpPr>
        <p:spPr>
          <a:xfrm>
            <a:off x="7563262" y="4334545"/>
            <a:ext cx="111864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219108">
              <a:spcBef>
                <a:spcPts val="2251"/>
              </a:spcBef>
            </a:pPr>
            <a:r>
              <a:rPr lang="en-US" sz="2000">
                <a:solidFill>
                  <a:srgbClr val="FFFFFF"/>
                </a:solidFill>
                <a:ea typeface="Intel Clear Light" panose="020B0404020203020204" pitchFamily="34" charset="0"/>
                <a:cs typeface="Intel Clear Light" panose="020B0404020203020204" pitchFamily="34" charset="0"/>
              </a:rPr>
              <a:t>Containers</a:t>
            </a:r>
            <a:endParaRPr lang="en-US" sz="2000">
              <a:solidFill>
                <a:srgbClr val="FFFFFF"/>
              </a:solidFill>
              <a:ea typeface="Helvetica Neue"/>
              <a:cs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7F587-6AC4-4E83-A6B6-F144F13EFC3C}"/>
              </a:ext>
            </a:extLst>
          </p:cNvPr>
          <p:cNvSpPr/>
          <p:nvPr/>
        </p:nvSpPr>
        <p:spPr>
          <a:xfrm>
            <a:off x="9191428" y="3340515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70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kern="1200" dirty="0" err="1">
                <a:solidFill>
                  <a:srgbClr val="FFFFFF"/>
                </a:solidFill>
                <a:latin typeface="IntelOne Display Medium" panose="020B0503020203020204" pitchFamily="34" charset="77"/>
                <a:cs typeface="Calibri"/>
                <a:sym typeface="Intel Clear Light"/>
              </a:rPr>
              <a:t>Dev</a:t>
            </a:r>
            <a:r>
              <a:rPr lang="en-US" sz="3600" kern="1200" dirty="0" err="1">
                <a:solidFill>
                  <a:srgbClr val="FFFFFF"/>
                </a:solidFill>
                <a:latin typeface="IntelOne Display Light" panose="020B0403020203020204" pitchFamily="34" charset="77"/>
                <a:cs typeface="Calibri"/>
                <a:sym typeface="Intel Clear Light"/>
              </a:rPr>
              <a:t>Cloud</a:t>
            </a:r>
            <a:endParaRPr lang="en-US" sz="3600" kern="1200" dirty="0">
              <a:solidFill>
                <a:srgbClr val="FFFFFF"/>
              </a:solidFill>
              <a:latin typeface="IntelOne Display Light" panose="020B0403020203020204" pitchFamily="34" charset="77"/>
              <a:cs typeface="Calibri"/>
              <a:sym typeface="Intel Clear Light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C51306F-069D-4CB1-A7AD-B97090CD5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1311" y="3182636"/>
            <a:ext cx="647700" cy="25717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CACFF10-DF3E-4624-B45A-39B8F0ED2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351" y="3311910"/>
            <a:ext cx="516155" cy="51615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272D708-1312-4193-8FAA-43C473373F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3351" y="4190088"/>
            <a:ext cx="516155" cy="47527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AD16A82-813B-4047-AFC7-CD5EEBC10AB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7531" y="2488500"/>
            <a:ext cx="387795" cy="40597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BF0F33-F98E-4323-8BE3-9FA74268AD2B}"/>
              </a:ext>
            </a:extLst>
          </p:cNvPr>
          <p:cNvCxnSpPr/>
          <p:nvPr/>
        </p:nvCxnSpPr>
        <p:spPr>
          <a:xfrm>
            <a:off x="6884748" y="3101802"/>
            <a:ext cx="1788585" cy="0"/>
          </a:xfrm>
          <a:prstGeom prst="line">
            <a:avLst/>
          </a:prstGeom>
          <a:noFill/>
          <a:ln w="6350" cap="rnd">
            <a:solidFill>
              <a:schemeClr val="bg1">
                <a:alpha val="3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D86DF7-D360-47A9-BF22-7B2930EC237B}"/>
              </a:ext>
            </a:extLst>
          </p:cNvPr>
          <p:cNvCxnSpPr/>
          <p:nvPr/>
        </p:nvCxnSpPr>
        <p:spPr>
          <a:xfrm>
            <a:off x="6884748" y="3986846"/>
            <a:ext cx="1788585" cy="0"/>
          </a:xfrm>
          <a:prstGeom prst="line">
            <a:avLst/>
          </a:prstGeom>
          <a:noFill/>
          <a:ln w="6350" cap="rnd">
            <a:solidFill>
              <a:schemeClr val="bg1">
                <a:alpha val="3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579BCD-CBAB-4A2D-921C-01C8B0B156C0}"/>
              </a:ext>
            </a:extLst>
          </p:cNvPr>
          <p:cNvSpPr txBox="1"/>
          <p:nvPr/>
        </p:nvSpPr>
        <p:spPr>
          <a:xfrm>
            <a:off x="6588736" y="1855960"/>
            <a:ext cx="238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Run the tools locally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85DBE-2478-4DD3-869D-838A71E5BB25}"/>
              </a:ext>
            </a:extLst>
          </p:cNvPr>
          <p:cNvSpPr txBox="1"/>
          <p:nvPr/>
        </p:nvSpPr>
        <p:spPr>
          <a:xfrm>
            <a:off x="9119684" y="1863675"/>
            <a:ext cx="238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Run the tools in the cloud</a:t>
            </a:r>
          </a:p>
        </p:txBody>
      </p:sp>
    </p:spTree>
    <p:extLst>
      <p:ext uri="{BB962C8B-B14F-4D97-AF65-F5344CB8AC3E}">
        <p14:creationId xmlns:p14="http://schemas.microsoft.com/office/powerpoint/2010/main" val="196410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4AE9-7D2D-49CD-98AD-CB76EE57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9" y="1131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Intel® </a:t>
            </a:r>
            <a:r>
              <a:rPr lang="en-US" dirty="0" err="1"/>
              <a:t>DevCloud</a:t>
            </a:r>
            <a:r>
              <a:rPr lang="en-US" dirty="0"/>
              <a:t> for oneAPI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Free Access, A Fast Way to Start Coding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0547A-3D42-4AF8-B706-E99E99E7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12</a:t>
            </a:fld>
            <a:endParaRPr lang="en-US"/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6BE0B40C-1BF0-4F89-95B5-27D4BD0B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79" y="1667282"/>
            <a:ext cx="5494338" cy="2797175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sz="2600" dirty="0">
                <a:solidFill>
                  <a:schemeClr val="accent1"/>
                </a:solidFill>
              </a:rPr>
              <a:t>A development sandbox to develop, test, and run workloads across a range of Intel® CPUs, GPUs, and FPGAs using Intel’s oneAPI software</a:t>
            </a:r>
          </a:p>
          <a:p>
            <a:r>
              <a:rPr lang="en-US" altLang="en-US" sz="2600" dirty="0">
                <a:solidFill>
                  <a:schemeClr val="accent1"/>
                </a:solidFill>
              </a:rPr>
              <a:t>For customers focused on data-centric workloads on a variety of Intel® architectures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6B64F0-745E-4494-8B6A-C99AE13EC0AB}"/>
              </a:ext>
            </a:extLst>
          </p:cNvPr>
          <p:cNvSpPr/>
          <p:nvPr/>
        </p:nvSpPr>
        <p:spPr>
          <a:xfrm>
            <a:off x="530225" y="5142217"/>
            <a:ext cx="11225246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BAE46"/>
                </a:solidFill>
                <a:effectLst/>
                <a:uLnTx/>
                <a:uFillTx/>
                <a:latin typeface="IntelOne Display Medium" panose="020B0703020203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No Downloads  |  No Hardware Acquisition  |  No Installation  |  No Set-up &amp; Configuration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Medium" panose="020B0703020203020204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Get Up &amp; Running in Seconds!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7A61AF-73A9-43F2-BC89-BC6315CF82CA}"/>
              </a:ext>
            </a:extLst>
          </p:cNvPr>
          <p:cNvSpPr txBox="1"/>
          <p:nvPr/>
        </p:nvSpPr>
        <p:spPr>
          <a:xfrm>
            <a:off x="2519362" y="6073775"/>
            <a:ext cx="7348538" cy="3683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hlinkClick r:id="rId2"/>
              </a:rPr>
              <a:t>software.intel.com/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hlinkClick r:id="rId2"/>
              </a:rPr>
              <a:t>devcloud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hlinkClick r:id="rId2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hlinkClick r:id="rId2"/>
              </a:rPr>
              <a:t>oneapi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Intel Clear"/>
            </a:endParaRPr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E4D62A86-7346-420A-B182-BF17369C6355}"/>
              </a:ext>
            </a:extLst>
          </p:cNvPr>
          <p:cNvSpPr/>
          <p:nvPr/>
        </p:nvSpPr>
        <p:spPr>
          <a:xfrm flipH="1">
            <a:off x="6056885" y="937424"/>
            <a:ext cx="5959853" cy="3564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29261">
                <a:srgbClr val="0975CA">
                  <a:alpha val="60000"/>
                </a:srgbClr>
              </a:gs>
              <a:gs pos="76400">
                <a:srgbClr val="177BD3">
                  <a:alpha val="60000"/>
                </a:srgb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 Light"/>
              <a:ea typeface="Intel Clear Light"/>
              <a:cs typeface="Intel Clear Light"/>
              <a:sym typeface="Intel Clear Light"/>
            </a:endParaRPr>
          </a:p>
        </p:txBody>
      </p:sp>
      <p:grpSp>
        <p:nvGrpSpPr>
          <p:cNvPr id="57" name="Group 19">
            <a:extLst>
              <a:ext uri="{FF2B5EF4-FFF2-40B4-BE49-F238E27FC236}">
                <a16:creationId xmlns:a16="http://schemas.microsoft.com/office/drawing/2014/main" id="{E798DEB7-15FF-4B54-8EC4-FDB314734D72}"/>
              </a:ext>
            </a:extLst>
          </p:cNvPr>
          <p:cNvGrpSpPr>
            <a:grpSpLocks/>
          </p:cNvGrpSpPr>
          <p:nvPr/>
        </p:nvGrpSpPr>
        <p:grpSpPr bwMode="auto">
          <a:xfrm>
            <a:off x="8294017" y="1066799"/>
            <a:ext cx="3670300" cy="3306761"/>
            <a:chOff x="5781042" y="538111"/>
            <a:chExt cx="2752187" cy="2480113"/>
          </a:xfrm>
        </p:grpSpPr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6FE3F522-5A8E-48C4-8472-3AEB63141E98}"/>
                </a:ext>
              </a:extLst>
            </p:cNvPr>
            <p:cNvSpPr/>
            <p:nvPr/>
          </p:nvSpPr>
          <p:spPr>
            <a:xfrm>
              <a:off x="5781042" y="1552540"/>
              <a:ext cx="2752187" cy="45125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6350">
              <a:solidFill>
                <a:schemeClr val="accent2"/>
              </a:solidFill>
              <a:miter lim="400000"/>
            </a:ln>
            <a:effectLst>
              <a:outerShdw blurRad="101600" dist="25400" dir="5400000" rotWithShape="0">
                <a:srgbClr val="000000">
                  <a:alpha val="17483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Evaluate Workloads</a:t>
              </a:r>
            </a:p>
          </p:txBody>
        </p:sp>
        <p:sp>
          <p:nvSpPr>
            <p:cNvPr id="59" name="Rectangle">
              <a:extLst>
                <a:ext uri="{FF2B5EF4-FFF2-40B4-BE49-F238E27FC236}">
                  <a16:creationId xmlns:a16="http://schemas.microsoft.com/office/drawing/2014/main" id="{305ED08F-EFCF-4E54-9608-529E1849B93F}"/>
                </a:ext>
              </a:extLst>
            </p:cNvPr>
            <p:cNvSpPr/>
            <p:nvPr/>
          </p:nvSpPr>
          <p:spPr>
            <a:xfrm>
              <a:off x="5781042" y="2058564"/>
              <a:ext cx="2752187" cy="45244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6350">
              <a:solidFill>
                <a:schemeClr val="accent2"/>
              </a:solidFill>
              <a:miter lim="400000"/>
            </a:ln>
            <a:effectLst>
              <a:outerShdw blurRad="101600" dist="25400" dir="5400000" rotWithShape="0">
                <a:srgbClr val="000000">
                  <a:alpha val="17483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Prototype Your Project  </a:t>
              </a:r>
            </a:p>
          </p:txBody>
        </p:sp>
        <p:sp>
          <p:nvSpPr>
            <p:cNvPr id="60" name="Rectangle">
              <a:extLst>
                <a:ext uri="{FF2B5EF4-FFF2-40B4-BE49-F238E27FC236}">
                  <a16:creationId xmlns:a16="http://schemas.microsoft.com/office/drawing/2014/main" id="{A57DF67F-0A91-4B05-A2D6-9B61DCCA28FF}"/>
                </a:ext>
              </a:extLst>
            </p:cNvPr>
            <p:cNvSpPr/>
            <p:nvPr/>
          </p:nvSpPr>
          <p:spPr>
            <a:xfrm>
              <a:off x="5781042" y="538111"/>
              <a:ext cx="2752187" cy="45244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6350">
              <a:solidFill>
                <a:schemeClr val="accent2"/>
              </a:solidFill>
              <a:miter lim="400000"/>
            </a:ln>
            <a:effectLst>
              <a:outerShdw blurRad="101600" dist="25400" dir="5400000" rotWithShape="0">
                <a:srgbClr val="000000">
                  <a:alpha val="17483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Learn Data Parallel C++ </a:t>
              </a:r>
            </a:p>
          </p:txBody>
        </p:sp>
        <p:sp>
          <p:nvSpPr>
            <p:cNvPr id="61" name="Rectangle">
              <a:extLst>
                <a:ext uri="{FF2B5EF4-FFF2-40B4-BE49-F238E27FC236}">
                  <a16:creationId xmlns:a16="http://schemas.microsoft.com/office/drawing/2014/main" id="{571BBA5D-14A7-40F2-9CBB-7E720AA29DE1}"/>
                </a:ext>
              </a:extLst>
            </p:cNvPr>
            <p:cNvSpPr/>
            <p:nvPr/>
          </p:nvSpPr>
          <p:spPr>
            <a:xfrm>
              <a:off x="5781042" y="1045326"/>
              <a:ext cx="2752187" cy="45244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6350">
              <a:solidFill>
                <a:schemeClr val="accent2"/>
              </a:solidFill>
              <a:miter lim="400000"/>
            </a:ln>
            <a:effectLst>
              <a:outerShdw blurRad="101600" dist="25400" dir="5400000" rotWithShape="0">
                <a:srgbClr val="000000">
                  <a:alpha val="17483"/>
                </a:srgbClr>
              </a:outerShdw>
            </a:effectLst>
          </p:spPr>
          <p:txBody>
            <a:bodyPr lIns="45719" rIns="45719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Use Intel® oneAPI Toolkits</a:t>
              </a:r>
            </a:p>
          </p:txBody>
        </p:sp>
        <p:sp>
          <p:nvSpPr>
            <p:cNvPr id="62" name="Rectangle">
              <a:extLst>
                <a:ext uri="{FF2B5EF4-FFF2-40B4-BE49-F238E27FC236}">
                  <a16:creationId xmlns:a16="http://schemas.microsoft.com/office/drawing/2014/main" id="{93D3E7F6-FCBD-4DD7-94C5-8D32BD5711AC}"/>
                </a:ext>
              </a:extLst>
            </p:cNvPr>
            <p:cNvSpPr/>
            <p:nvPr/>
          </p:nvSpPr>
          <p:spPr>
            <a:xfrm>
              <a:off x="5781042" y="2565779"/>
              <a:ext cx="2752187" cy="45244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6350">
              <a:solidFill>
                <a:schemeClr val="accent2"/>
              </a:solidFill>
              <a:miter lim="400000"/>
            </a:ln>
            <a:effectLst>
              <a:outerShdw blurRad="101600" dist="25400" dir="5400000" rotWithShape="0">
                <a:srgbClr val="000000">
                  <a:alpha val="17483"/>
                </a:srgbClr>
              </a:outerShdw>
            </a:effectLst>
          </p:spPr>
          <p:txBody>
            <a:bodyPr lIns="45719" tIns="45720" rIns="45719" bIns="4572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Build</a:t>
              </a: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 </a:t>
              </a:r>
              <a:r>
                <a:rPr lang="nl-NL" sz="1600">
                  <a:solidFill>
                    <a:srgbClr val="FFFFFF"/>
                  </a:solidFill>
                  <a:latin typeface="Intel Clear"/>
                  <a:ea typeface="Intel Clear Light"/>
                  <a:cs typeface="Intel Clear Light"/>
                  <a:sym typeface="Intel Clear Light"/>
                </a:rPr>
                <a:t>Cross-Architecture</a:t>
              </a: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 Light"/>
                  <a:cs typeface="Intel Clear Light"/>
                  <a:sym typeface="Intel Clear Light"/>
                </a:rPr>
                <a:t>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96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D66E-2A15-4EC7-AB06-B174D5E2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200F9-8B70-4FC9-BAEA-86EF0655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5B3280B-2928-4F5C-8050-DDE3BB3C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35" y="1762532"/>
            <a:ext cx="6530181" cy="3606799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en-US" dirty="0">
                <a:solidFill>
                  <a:schemeClr val="accent1"/>
                </a:solidFill>
              </a:rPr>
              <a:t>Sign-up is fast and easy</a:t>
            </a:r>
          </a:p>
          <a:p>
            <a:pPr>
              <a:spcBef>
                <a:spcPts val="800"/>
              </a:spcBef>
            </a:pPr>
            <a:r>
              <a:rPr lang="en-US" altLang="en-US" dirty="0">
                <a:solidFill>
                  <a:schemeClr val="accent1"/>
                </a:solidFill>
              </a:rPr>
              <a:t>120-day access with possible extensions for active projects</a:t>
            </a:r>
          </a:p>
          <a:p>
            <a:pPr>
              <a:spcBef>
                <a:spcPts val="800"/>
              </a:spcBef>
            </a:pPr>
            <a:r>
              <a:rPr lang="en-US" altLang="en-US" dirty="0">
                <a:solidFill>
                  <a:schemeClr val="accent1"/>
                </a:solidFill>
              </a:rPr>
              <a:t>Access to Intel CPUs, GPUs, FPGAs</a:t>
            </a:r>
          </a:p>
          <a:p>
            <a:pPr>
              <a:spcBef>
                <a:spcPts val="800"/>
              </a:spcBef>
            </a:pPr>
            <a:r>
              <a:rPr lang="en-US" altLang="en-US" dirty="0">
                <a:solidFill>
                  <a:schemeClr val="accent1"/>
                </a:solidFill>
              </a:rPr>
              <a:t>New hardware accessible under NDA</a:t>
            </a:r>
          </a:p>
          <a:p>
            <a:pPr>
              <a:spcBef>
                <a:spcPts val="800"/>
              </a:spcBef>
            </a:pPr>
            <a:r>
              <a:rPr lang="en-US" altLang="en-US" dirty="0">
                <a:solidFill>
                  <a:schemeClr val="accent1"/>
                </a:solidFill>
              </a:rPr>
              <a:t>Active support forums</a:t>
            </a:r>
          </a:p>
        </p:txBody>
      </p:sp>
      <p:pic>
        <p:nvPicPr>
          <p:cNvPr id="6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377EA7-FE52-4793-AD7C-0FEA17C60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948" y="41500"/>
            <a:ext cx="4290353" cy="64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EC65E-0DA1-4B21-84D0-A1C28550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7C4BE-EEFF-4214-8DEF-B89756DA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77CB09A-4549-4D19-8AC5-465FFAA1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9" y="18189"/>
            <a:ext cx="11336194" cy="68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6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92492-EB2B-4183-BE23-1428418A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20C58-84C8-4FEA-B567-B803CBC7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E4DB8-BA52-4D55-97A4-95FBA730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352248" cy="210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23F5C-8A1E-4254-8509-F21527F8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15" y="1996751"/>
            <a:ext cx="11176905" cy="4833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519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737B-3905-4D2F-9E7D-66725A7E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45"/>
            <a:ext cx="10515600" cy="1325563"/>
          </a:xfrm>
        </p:spPr>
        <p:txBody>
          <a:bodyPr/>
          <a:lstStyle/>
          <a:p>
            <a:r>
              <a:rPr lang="en-US" dirty="0"/>
              <a:t>Getting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2602A-4FB0-4348-8BD4-E9508CA5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6A9DE5C-5FFE-4B7B-A4FB-5A4C1EDE7CBC}"/>
              </a:ext>
            </a:extLst>
          </p:cNvPr>
          <p:cNvSpPr txBox="1">
            <a:spLocks/>
          </p:cNvSpPr>
          <p:nvPr/>
        </p:nvSpPr>
        <p:spPr>
          <a:xfrm>
            <a:off x="320514" y="1215933"/>
            <a:ext cx="5074168" cy="4004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Extensive and growing library of training material</a:t>
            </a:r>
          </a:p>
          <a:p>
            <a:r>
              <a:rPr lang="en-US" dirty="0"/>
              <a:t>Content covers oneAPI components, Intel® </a:t>
            </a:r>
            <a:r>
              <a:rPr lang="en-US" dirty="0" err="1"/>
              <a:t>DevCloud</a:t>
            </a:r>
            <a:r>
              <a:rPr lang="en-US" dirty="0"/>
              <a:t> usage, etc.</a:t>
            </a:r>
          </a:p>
          <a:p>
            <a:r>
              <a:rPr lang="en-US" dirty="0"/>
              <a:t>Material includes code samples, webinars, technical guides, etc.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6AF0BF-A1D4-465D-8244-BD7F43B2BBFF}"/>
              </a:ext>
            </a:extLst>
          </p:cNvPr>
          <p:cNvGrpSpPr/>
          <p:nvPr/>
        </p:nvGrpSpPr>
        <p:grpSpPr>
          <a:xfrm>
            <a:off x="5704252" y="97293"/>
            <a:ext cx="6354626" cy="6518967"/>
            <a:chOff x="4415182" y="92331"/>
            <a:chExt cx="6354626" cy="6518967"/>
          </a:xfrm>
        </p:grpSpPr>
        <p:pic>
          <p:nvPicPr>
            <p:cNvPr id="7" name="Picture 8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A89EE7B-B29A-42F9-945C-6E9E68992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939" r="3679" b="30661"/>
            <a:stretch/>
          </p:blipFill>
          <p:spPr>
            <a:xfrm>
              <a:off x="4415183" y="92331"/>
              <a:ext cx="6354625" cy="4469506"/>
            </a:xfrm>
            <a:prstGeom prst="rect">
              <a:avLst/>
            </a:prstGeom>
          </p:spPr>
        </p:pic>
        <p:pic>
          <p:nvPicPr>
            <p:cNvPr id="8" name="Picture 9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14C8F540-8CC7-4CDA-AEBD-1029E8EB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1890" r="3557" b="33844"/>
            <a:stretch/>
          </p:blipFill>
          <p:spPr>
            <a:xfrm>
              <a:off x="4415182" y="4514611"/>
              <a:ext cx="6341423" cy="209668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40584F6-6E5C-45FC-817B-5058F18CD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037" y="38637"/>
            <a:ext cx="6642953" cy="6790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90737B-51F1-497F-9BDA-B4C521791FB5}"/>
              </a:ext>
            </a:extLst>
          </p:cNvPr>
          <p:cNvSpPr/>
          <p:nvPr/>
        </p:nvSpPr>
        <p:spPr>
          <a:xfrm>
            <a:off x="320513" y="4929835"/>
            <a:ext cx="814858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https://software.intel.com/content/www/us/en/develop/tools/oneapi/training.html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488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0548-15B7-49DD-A844-C3B1881C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2928-C9B8-4259-A810-52AC2D2B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72" y="1690688"/>
            <a:ext cx="10515600" cy="4534913"/>
          </a:xfrm>
        </p:spPr>
        <p:txBody>
          <a:bodyPr/>
          <a:lstStyle/>
          <a:p>
            <a:r>
              <a:rPr lang="en-US" dirty="0"/>
              <a:t>Develop cross-architecture parallel applications using oneAPI.</a:t>
            </a:r>
          </a:p>
          <a:p>
            <a:pPr lvl="1"/>
            <a:r>
              <a:rPr lang="en-US" dirty="0"/>
              <a:t>It’s open.</a:t>
            </a:r>
          </a:p>
          <a:p>
            <a:pPr lvl="1"/>
            <a:r>
              <a:rPr lang="en-US" dirty="0"/>
              <a:t>It’s easy.</a:t>
            </a:r>
          </a:p>
          <a:p>
            <a:pPr lvl="1"/>
            <a:r>
              <a:rPr lang="en-US" dirty="0"/>
              <a:t>It’s fun.</a:t>
            </a:r>
          </a:p>
          <a:p>
            <a:endParaRPr lang="en-US" dirty="0"/>
          </a:p>
          <a:p>
            <a:r>
              <a:rPr lang="en-US" dirty="0"/>
              <a:t>Experiment with the latest Intel XPUs and Intel® oneAPI Toolkits on the Intel® </a:t>
            </a:r>
            <a:r>
              <a:rPr lang="en-US" dirty="0" err="1"/>
              <a:t>DevCloud</a:t>
            </a:r>
            <a:r>
              <a:rPr lang="en-US" dirty="0"/>
              <a:t> for oneAPI.</a:t>
            </a:r>
          </a:p>
          <a:p>
            <a:pPr lvl="1"/>
            <a:r>
              <a:rPr lang="en-US" dirty="0"/>
              <a:t>It’s free.</a:t>
            </a:r>
          </a:p>
          <a:p>
            <a:pPr lvl="1"/>
            <a:r>
              <a:rPr lang="en-US" dirty="0"/>
              <a:t>It’s convenient.</a:t>
            </a:r>
          </a:p>
          <a:p>
            <a:pPr lvl="1"/>
            <a:r>
              <a:rPr lang="en-US" dirty="0"/>
              <a:t>It’s flexible.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699F6-A4C4-44CD-9F81-CFAF51A3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2D42-2577-406F-9550-7531EBF2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oneCCL Specification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38CB5-85D3-4FF2-A945-B9BD2AE37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86281-E8E2-48AD-A5A7-259B492E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24FA28A-A908-4880-88A3-A918E8B0FF04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7" descr="A picture containing drawing, table&#10;&#10;Description generated with very high confidence">
            <a:extLst>
              <a:ext uri="{FF2B5EF4-FFF2-40B4-BE49-F238E27FC236}">
                <a16:creationId xmlns:a16="http://schemas.microsoft.com/office/drawing/2014/main" id="{613589FD-E4FC-4345-9DDB-DB89D0272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3" b="-1"/>
          <a:stretch/>
        </p:blipFill>
        <p:spPr>
          <a:xfrm>
            <a:off x="1364177" y="2407359"/>
            <a:ext cx="1883664" cy="2020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E38CF-E1D5-4F4F-866D-978C3AA94906}"/>
              </a:ext>
            </a:extLst>
          </p:cNvPr>
          <p:cNvSpPr txBox="1"/>
          <p:nvPr/>
        </p:nvSpPr>
        <p:spPr>
          <a:xfrm>
            <a:off x="5986819" y="2531761"/>
            <a:ext cx="3637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66EBB-C5B1-4635-8237-4BA1E8280E33}"/>
              </a:ext>
            </a:extLst>
          </p:cNvPr>
          <p:cNvSpPr txBox="1"/>
          <p:nvPr/>
        </p:nvSpPr>
        <p:spPr>
          <a:xfrm>
            <a:off x="7042245" y="3678072"/>
            <a:ext cx="191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http://oneapi.com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C717-B6C5-4684-A2F7-BFCD178F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1" y="149166"/>
            <a:ext cx="10993118" cy="840618"/>
          </a:xfrm>
        </p:spPr>
        <p:txBody>
          <a:bodyPr/>
          <a:lstStyle/>
          <a:p>
            <a:r>
              <a:rPr lang="en-US" dirty="0"/>
              <a:t>In a Data-Driven World, Acceleration Happens...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21DA3-C216-4C23-8576-BFC9C4BCE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0B832-124E-4932-9A5C-EF3E0C8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FA28A-A908-4880-88A3-A918E8B0F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50980A-61D3-48CD-ACD0-7A4B93243B4F}"/>
              </a:ext>
            </a:extLst>
          </p:cNvPr>
          <p:cNvSpPr txBox="1">
            <a:spLocks/>
          </p:cNvSpPr>
          <p:nvPr/>
        </p:nvSpPr>
        <p:spPr>
          <a:xfrm>
            <a:off x="1126613" y="5824131"/>
            <a:ext cx="10993119" cy="5806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Many applications, many computer architectures, many locations…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2E09E-0063-49DD-A66C-FF76654F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64" y="1204756"/>
            <a:ext cx="996709" cy="1052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9729B1-CEF5-418F-A66E-21DD16329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36" y="2130809"/>
            <a:ext cx="882061" cy="1014370"/>
          </a:xfrm>
          <a:prstGeom prst="rect">
            <a:avLst/>
          </a:prstGeom>
        </p:spPr>
      </p:pic>
      <p:pic>
        <p:nvPicPr>
          <p:cNvPr id="10" name="laptopanalytics.png" descr="laptopanalytics.png">
            <a:extLst>
              <a:ext uri="{FF2B5EF4-FFF2-40B4-BE49-F238E27FC236}">
                <a16:creationId xmlns:a16="http://schemas.microsoft.com/office/drawing/2014/main" id="{28FCD97D-6CE5-473C-9AEF-4BB9173AFA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0993" y="2583633"/>
            <a:ext cx="672195" cy="5588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1A6BB0A-453D-4896-911F-3F1FEA612DA7}"/>
              </a:ext>
            </a:extLst>
          </p:cNvPr>
          <p:cNvGrpSpPr/>
          <p:nvPr/>
        </p:nvGrpSpPr>
        <p:grpSpPr>
          <a:xfrm>
            <a:off x="5332366" y="3240915"/>
            <a:ext cx="1612237" cy="2352634"/>
            <a:chOff x="3715472" y="753710"/>
            <a:chExt cx="1805940" cy="30661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6E2E5F-A57B-4C59-A7FA-73C60AB6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6755" y="2576199"/>
              <a:ext cx="1304657" cy="1243692"/>
            </a:xfrm>
            <a:prstGeom prst="rect">
              <a:avLst/>
            </a:prstGeom>
          </p:spPr>
        </p:pic>
        <p:pic>
          <p:nvPicPr>
            <p:cNvPr id="13" name="rackserver.png" descr="rackserver.png">
              <a:extLst>
                <a:ext uri="{FF2B5EF4-FFF2-40B4-BE49-F238E27FC236}">
                  <a16:creationId xmlns:a16="http://schemas.microsoft.com/office/drawing/2014/main" id="{797AD7EF-73C7-4BE2-9F93-AF21B473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2136716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rackserver.png" descr="rackserver.png">
              <a:extLst>
                <a:ext uri="{FF2B5EF4-FFF2-40B4-BE49-F238E27FC236}">
                  <a16:creationId xmlns:a16="http://schemas.microsoft.com/office/drawing/2014/main" id="{25E6BEF1-80E7-4745-89CB-38E48B3D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1705888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1115BA-F46F-4B85-B7DF-695BC219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5472" y="753710"/>
              <a:ext cx="1472488" cy="125610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549784-375A-4484-B023-A4D17F41746A}"/>
              </a:ext>
            </a:extLst>
          </p:cNvPr>
          <p:cNvSpPr txBox="1"/>
          <p:nvPr/>
        </p:nvSpPr>
        <p:spPr>
          <a:xfrm>
            <a:off x="2795642" y="3336811"/>
            <a:ext cx="1679083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Edge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Data Center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latin typeface="+mj-lt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FPGA-Accelerated Filtering (Spatial)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2C70A-F281-483E-8ACE-DCD0BFEC691E}"/>
              </a:ext>
            </a:extLst>
          </p:cNvPr>
          <p:cNvSpPr txBox="1"/>
          <p:nvPr/>
        </p:nvSpPr>
        <p:spPr>
          <a:xfrm>
            <a:off x="6579092" y="1087745"/>
            <a:ext cx="1819959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AI Training Cluster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Neural Networ</a:t>
            </a:r>
            <a:r>
              <a:rPr lang="en-US" dirty="0">
                <a:latin typeface="+mj-lt"/>
              </a:rPr>
              <a:t>k Processer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(Matrix)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1D404-6511-4A11-BE00-A33CEE342985}"/>
              </a:ext>
            </a:extLst>
          </p:cNvPr>
          <p:cNvSpPr txBox="1"/>
          <p:nvPr/>
        </p:nvSpPr>
        <p:spPr>
          <a:xfrm>
            <a:off x="6944603" y="4078638"/>
            <a:ext cx="202914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HPC Center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Cloud Data Center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GPU Accelerated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(Vector)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13223-3F9B-4109-9350-0C505240F355}"/>
              </a:ext>
            </a:extLst>
          </p:cNvPr>
          <p:cNvSpPr txBox="1"/>
          <p:nvPr/>
        </p:nvSpPr>
        <p:spPr>
          <a:xfrm>
            <a:off x="9209286" y="3254680"/>
            <a:ext cx="274037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Notebooks and Desktops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latin typeface="+mj-lt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Multicore + SIMD CPUs, GPUs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(Scalar, Vector)</a:t>
            </a:r>
            <a:endParaRPr kumimoji="0" lang="en-US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378A7E-B7C5-430F-8BA3-75DC39C165BD}"/>
              </a:ext>
            </a:extLst>
          </p:cNvPr>
          <p:cNvSpPr/>
          <p:nvPr/>
        </p:nvSpPr>
        <p:spPr>
          <a:xfrm rot="16200000">
            <a:off x="6235977" y="2897975"/>
            <a:ext cx="201765" cy="1297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37E8CB-419D-42E3-BF7F-D9C0FD6D9751}"/>
              </a:ext>
            </a:extLst>
          </p:cNvPr>
          <p:cNvSpPr/>
          <p:nvPr/>
        </p:nvSpPr>
        <p:spPr>
          <a:xfrm rot="16200000">
            <a:off x="6235977" y="2651976"/>
            <a:ext cx="201765" cy="1297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2CFDBE-1BB7-44F0-991A-20335AF3CC1A}"/>
              </a:ext>
            </a:extLst>
          </p:cNvPr>
          <p:cNvSpPr/>
          <p:nvPr/>
        </p:nvSpPr>
        <p:spPr>
          <a:xfrm rot="16200000">
            <a:off x="6235977" y="2407261"/>
            <a:ext cx="201765" cy="1297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4CD489-B0AE-4A43-BCE2-CF3903CD682F}"/>
              </a:ext>
            </a:extLst>
          </p:cNvPr>
          <p:cNvGrpSpPr/>
          <p:nvPr/>
        </p:nvGrpSpPr>
        <p:grpSpPr>
          <a:xfrm rot="515283">
            <a:off x="6872214" y="3107636"/>
            <a:ext cx="1274546" cy="577559"/>
            <a:chOff x="6395295" y="3563430"/>
            <a:chExt cx="1274546" cy="5775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8BF151-AE4F-469B-834F-AE02174ABE22}"/>
                </a:ext>
              </a:extLst>
            </p:cNvPr>
            <p:cNvGrpSpPr/>
            <p:nvPr/>
          </p:nvGrpSpPr>
          <p:grpSpPr>
            <a:xfrm rot="19346719">
              <a:off x="6395295" y="4011196"/>
              <a:ext cx="692479" cy="129793"/>
              <a:chOff x="3246964" y="2672899"/>
              <a:chExt cx="692479" cy="12979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7CD9F7-245A-4ABF-BFFF-CF0A92F9C4A8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5AA3B4-B924-467E-AF46-6361D2A7691C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43F47E-B881-442F-8910-AF6E2F6FBE3B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13E513-CF71-443F-8281-38B908FC8CEA}"/>
                </a:ext>
              </a:extLst>
            </p:cNvPr>
            <p:cNvGrpSpPr/>
            <p:nvPr/>
          </p:nvGrpSpPr>
          <p:grpSpPr>
            <a:xfrm rot="19346719">
              <a:off x="6977362" y="3563430"/>
              <a:ext cx="692479" cy="129793"/>
              <a:chOff x="3246964" y="2672899"/>
              <a:chExt cx="692479" cy="12979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C7BDC71-3719-4968-9960-9DFFC2D58938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6A4522-C55F-4543-9011-51C2F1E17E0D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4A4733-DBB6-4542-AC0E-8369D1C3F2D7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1357FD-52EC-4FFD-9CAA-8D313CF3D35F}"/>
              </a:ext>
            </a:extLst>
          </p:cNvPr>
          <p:cNvGrpSpPr/>
          <p:nvPr/>
        </p:nvGrpSpPr>
        <p:grpSpPr>
          <a:xfrm>
            <a:off x="2337991" y="2683615"/>
            <a:ext cx="692479" cy="129793"/>
            <a:chOff x="3246964" y="2672899"/>
            <a:chExt cx="692479" cy="1297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051E9A-28FE-4143-AF18-15357B44249F}"/>
                </a:ext>
              </a:extLst>
            </p:cNvPr>
            <p:cNvSpPr/>
            <p:nvPr/>
          </p:nvSpPr>
          <p:spPr>
            <a:xfrm>
              <a:off x="3246964" y="2672899"/>
              <a:ext cx="201765" cy="12979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91440" rIns="91440" bIns="9144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A66672-FF6B-49F1-9F63-BB3C5E279E6C}"/>
                </a:ext>
              </a:extLst>
            </p:cNvPr>
            <p:cNvSpPr/>
            <p:nvPr/>
          </p:nvSpPr>
          <p:spPr>
            <a:xfrm>
              <a:off x="3492963" y="2672899"/>
              <a:ext cx="201765" cy="12979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91440" rIns="91440" bIns="9144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D00B40A-6821-4624-837A-884D4DA3C362}"/>
                </a:ext>
              </a:extLst>
            </p:cNvPr>
            <p:cNvSpPr/>
            <p:nvPr/>
          </p:nvSpPr>
          <p:spPr>
            <a:xfrm>
              <a:off x="3737678" y="2672899"/>
              <a:ext cx="201765" cy="12979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40" tIns="91440" rIns="91440" bIns="9144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6" name="Block Arc 35">
            <a:extLst>
              <a:ext uri="{FF2B5EF4-FFF2-40B4-BE49-F238E27FC236}">
                <a16:creationId xmlns:a16="http://schemas.microsoft.com/office/drawing/2014/main" id="{83518DAC-4E75-4FC8-BB8D-DD19D5790984}"/>
              </a:ext>
            </a:extLst>
          </p:cNvPr>
          <p:cNvSpPr/>
          <p:nvPr/>
        </p:nvSpPr>
        <p:spPr>
          <a:xfrm rot="8334391">
            <a:off x="1318651" y="2251476"/>
            <a:ext cx="688483" cy="492645"/>
          </a:xfrm>
          <a:prstGeom prst="blockArc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ectangle: Top Corners Snipped 36">
            <a:extLst>
              <a:ext uri="{FF2B5EF4-FFF2-40B4-BE49-F238E27FC236}">
                <a16:creationId xmlns:a16="http://schemas.microsoft.com/office/drawing/2014/main" id="{7C940A74-F65C-4BC5-A897-48581B9DF814}"/>
              </a:ext>
            </a:extLst>
          </p:cNvPr>
          <p:cNvSpPr/>
          <p:nvPr/>
        </p:nvSpPr>
        <p:spPr>
          <a:xfrm>
            <a:off x="1719625" y="2643071"/>
            <a:ext cx="211491" cy="403531"/>
          </a:xfrm>
          <a:prstGeom prst="snip2SameRect">
            <a:avLst>
              <a:gd name="adj1" fmla="val 30605"/>
              <a:gd name="adj2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768EB91-26F8-4B7C-96DF-D2F9BE850D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503" t="5341" r="-467" b="-5341"/>
          <a:stretch/>
        </p:blipFill>
        <p:spPr>
          <a:xfrm rot="2740633">
            <a:off x="907439" y="751685"/>
            <a:ext cx="589176" cy="24740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8EB42C1-DB91-4081-9434-B364D510C576}"/>
              </a:ext>
            </a:extLst>
          </p:cNvPr>
          <p:cNvSpPr txBox="1"/>
          <p:nvPr/>
        </p:nvSpPr>
        <p:spPr>
          <a:xfrm>
            <a:off x="1070826" y="3414926"/>
            <a:ext cx="136579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latin typeface="+mj-lt"/>
              </a:rPr>
              <a:t>Sensor Array (400 GB/s)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96BC25-F50F-4E1B-BF2A-1ADB095C6790}"/>
              </a:ext>
            </a:extLst>
          </p:cNvPr>
          <p:cNvGrpSpPr/>
          <p:nvPr/>
        </p:nvGrpSpPr>
        <p:grpSpPr>
          <a:xfrm rot="1334753">
            <a:off x="8393381" y="2733284"/>
            <a:ext cx="1274546" cy="577559"/>
            <a:chOff x="6395295" y="3563430"/>
            <a:chExt cx="1274546" cy="57755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2E6B31-16EC-4FD9-8AEC-D7FA2C050B32}"/>
                </a:ext>
              </a:extLst>
            </p:cNvPr>
            <p:cNvGrpSpPr/>
            <p:nvPr/>
          </p:nvGrpSpPr>
          <p:grpSpPr>
            <a:xfrm rot="19346719">
              <a:off x="6395295" y="4011196"/>
              <a:ext cx="692479" cy="129793"/>
              <a:chOff x="3246964" y="2672899"/>
              <a:chExt cx="692479" cy="12979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6D0D6A6-E70B-45C0-BCAD-03DDF7D2DEA2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9DB117-DE70-47CD-9D6D-D5F477FEFFDD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2DAD5EE-4D56-46FD-896F-078BB572AEFA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13AC12-8C01-48C7-8B4A-20C3B13E5286}"/>
                </a:ext>
              </a:extLst>
            </p:cNvPr>
            <p:cNvGrpSpPr/>
            <p:nvPr/>
          </p:nvGrpSpPr>
          <p:grpSpPr>
            <a:xfrm rot="19346719">
              <a:off x="6977362" y="3563430"/>
              <a:ext cx="692479" cy="129793"/>
              <a:chOff x="3246964" y="2672899"/>
              <a:chExt cx="692479" cy="12979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87DBF7F-3565-4B54-8C55-0359B938C558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0547A1-17CD-4181-9DBA-80D5572037B2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50A17A0-9349-4D39-8466-46EF0EE8EBEC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DAE76B-8D1C-4957-A9CB-24255DFF29F1}"/>
              </a:ext>
            </a:extLst>
          </p:cNvPr>
          <p:cNvGrpSpPr/>
          <p:nvPr/>
        </p:nvGrpSpPr>
        <p:grpSpPr>
          <a:xfrm rot="21207118">
            <a:off x="7990391" y="2039690"/>
            <a:ext cx="1274546" cy="577559"/>
            <a:chOff x="6395295" y="3563430"/>
            <a:chExt cx="1274546" cy="57755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1946444-FDFD-455E-A303-AE71F40E6AAE}"/>
                </a:ext>
              </a:extLst>
            </p:cNvPr>
            <p:cNvGrpSpPr/>
            <p:nvPr/>
          </p:nvGrpSpPr>
          <p:grpSpPr>
            <a:xfrm rot="19346719">
              <a:off x="6395295" y="4011196"/>
              <a:ext cx="692479" cy="129793"/>
              <a:chOff x="3246964" y="2672899"/>
              <a:chExt cx="692479" cy="12979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62D03-C19C-4126-8F2A-4C72AEBEAE08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C0A40E7-6825-4D7A-BEEA-F1B54B173317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EA51ED2-5254-47DF-A7C4-988C0AA40340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36D8C6-6155-4661-BA23-0CBF73674420}"/>
                </a:ext>
              </a:extLst>
            </p:cNvPr>
            <p:cNvGrpSpPr/>
            <p:nvPr/>
          </p:nvGrpSpPr>
          <p:grpSpPr>
            <a:xfrm rot="19346719">
              <a:off x="6977362" y="3563430"/>
              <a:ext cx="692479" cy="129793"/>
              <a:chOff x="3246964" y="2672899"/>
              <a:chExt cx="692479" cy="12979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59E421-FAD4-48E3-831B-11B6CA555DBF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793299D-6219-4505-9B8C-26EC59E3FD12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17A19B-D096-4619-8C56-2A3F3442B157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C2696B5-F6D5-4DEA-81B1-835004C8970D}"/>
              </a:ext>
            </a:extLst>
          </p:cNvPr>
          <p:cNvGrpSpPr/>
          <p:nvPr/>
        </p:nvGrpSpPr>
        <p:grpSpPr>
          <a:xfrm rot="515283">
            <a:off x="8203268" y="2385259"/>
            <a:ext cx="1274546" cy="577559"/>
            <a:chOff x="6395295" y="3563430"/>
            <a:chExt cx="1274546" cy="5775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1375F87-C620-474D-849F-750E779730A8}"/>
                </a:ext>
              </a:extLst>
            </p:cNvPr>
            <p:cNvGrpSpPr/>
            <p:nvPr/>
          </p:nvGrpSpPr>
          <p:grpSpPr>
            <a:xfrm rot="19346719">
              <a:off x="6395295" y="4011196"/>
              <a:ext cx="692479" cy="129793"/>
              <a:chOff x="3246964" y="2672899"/>
              <a:chExt cx="692479" cy="12979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48E277-B2CC-4D78-BB2B-C22E7E09BCD7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EF8ABA-EB02-4CB3-BF2B-7DE9F87959D1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A7BF62-F5B3-4722-87DC-A3391567858F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61B7496-C69E-4B0E-B88F-B1C2B3B421C4}"/>
                </a:ext>
              </a:extLst>
            </p:cNvPr>
            <p:cNvGrpSpPr/>
            <p:nvPr/>
          </p:nvGrpSpPr>
          <p:grpSpPr>
            <a:xfrm rot="19346719">
              <a:off x="6977362" y="3563430"/>
              <a:ext cx="692479" cy="129793"/>
              <a:chOff x="3246964" y="2672899"/>
              <a:chExt cx="692479" cy="12979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BAE6F9A-2936-4B84-AAEE-A568B214DC1B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F04829F-3333-4845-9C11-4DA69812395B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26B784D-A1C5-4324-8E9B-F2FB147F3A1E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ABE84B-585A-4A8C-B694-AA02980E7BE7}"/>
              </a:ext>
            </a:extLst>
          </p:cNvPr>
          <p:cNvGrpSpPr/>
          <p:nvPr/>
        </p:nvGrpSpPr>
        <p:grpSpPr>
          <a:xfrm rot="4384810">
            <a:off x="4077672" y="2893542"/>
            <a:ext cx="1274546" cy="577559"/>
            <a:chOff x="6395295" y="3563430"/>
            <a:chExt cx="1274546" cy="57755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9C39A61-FDA8-4FC2-995F-B2077C290FEB}"/>
                </a:ext>
              </a:extLst>
            </p:cNvPr>
            <p:cNvGrpSpPr/>
            <p:nvPr/>
          </p:nvGrpSpPr>
          <p:grpSpPr>
            <a:xfrm rot="19346719">
              <a:off x="6395295" y="4011196"/>
              <a:ext cx="692479" cy="129793"/>
              <a:chOff x="3246964" y="2672899"/>
              <a:chExt cx="692479" cy="12979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97F9222-7094-4CB4-961A-C8AA4D9BAD80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CCB78BF-B1CE-443D-8405-B94EC005C304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72C624E-1A21-400C-A937-BFD9D5D3769F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F79EF73-7C61-40AA-AF9D-CBED53073068}"/>
                </a:ext>
              </a:extLst>
            </p:cNvPr>
            <p:cNvGrpSpPr/>
            <p:nvPr/>
          </p:nvGrpSpPr>
          <p:grpSpPr>
            <a:xfrm rot="19346719">
              <a:off x="6977362" y="3563430"/>
              <a:ext cx="692479" cy="129793"/>
              <a:chOff x="3246964" y="2672899"/>
              <a:chExt cx="692479" cy="12979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ACFCB9F-AC24-4441-87E8-D9BD4FF549BB}"/>
                  </a:ext>
                </a:extLst>
              </p:cNvPr>
              <p:cNvSpPr/>
              <p:nvPr/>
            </p:nvSpPr>
            <p:spPr>
              <a:xfrm>
                <a:off x="3246964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3B1E00D-3AB9-4A18-BE1A-DCB83F00BA5E}"/>
                  </a:ext>
                </a:extLst>
              </p:cNvPr>
              <p:cNvSpPr/>
              <p:nvPr/>
            </p:nvSpPr>
            <p:spPr>
              <a:xfrm>
                <a:off x="3492963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0F21F70-1943-429D-935B-54DA5B75B2B5}"/>
                  </a:ext>
                </a:extLst>
              </p:cNvPr>
              <p:cNvSpPr/>
              <p:nvPr/>
            </p:nvSpPr>
            <p:spPr>
              <a:xfrm>
                <a:off x="3737678" y="2672899"/>
                <a:ext cx="201765" cy="12979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40" tIns="91440" rIns="91440" bIns="9144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E64F6EE-8CAF-411E-9D0E-D808E9612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20" y="1177892"/>
            <a:ext cx="495709" cy="44015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17B5EEA-3326-4BCB-8E3A-D67139305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4519" y="1690490"/>
            <a:ext cx="677256" cy="67487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49419BE-8BAD-4BF9-823F-FD84B99008E1}"/>
              </a:ext>
            </a:extLst>
          </p:cNvPr>
          <p:cNvSpPr/>
          <p:nvPr/>
        </p:nvSpPr>
        <p:spPr>
          <a:xfrm rot="13616364">
            <a:off x="1656951" y="2556427"/>
            <a:ext cx="201765" cy="1297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7C499F7-A34C-44A3-9051-50E5A8CCDC28}"/>
              </a:ext>
            </a:extLst>
          </p:cNvPr>
          <p:cNvSpPr/>
          <p:nvPr/>
        </p:nvSpPr>
        <p:spPr>
          <a:xfrm rot="13616364">
            <a:off x="1522490" y="2383154"/>
            <a:ext cx="110139" cy="1220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32F27DA-FFDD-4F68-994C-A1F6251D665A}"/>
              </a:ext>
            </a:extLst>
          </p:cNvPr>
          <p:cNvCxnSpPr>
            <a:cxnSpLocks/>
          </p:cNvCxnSpPr>
          <p:nvPr/>
        </p:nvCxnSpPr>
        <p:spPr>
          <a:xfrm flipH="1">
            <a:off x="1480864" y="2485853"/>
            <a:ext cx="83101" cy="19773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1F4C3C-E1FB-4464-8AF8-C25BCDE95802}"/>
              </a:ext>
            </a:extLst>
          </p:cNvPr>
          <p:cNvCxnSpPr>
            <a:cxnSpLocks/>
          </p:cNvCxnSpPr>
          <p:nvPr/>
        </p:nvCxnSpPr>
        <p:spPr>
          <a:xfrm flipH="1">
            <a:off x="1622150" y="2343004"/>
            <a:ext cx="253766" cy="9050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843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C717-B6C5-4684-A2F7-BFCD178F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1" y="149166"/>
            <a:ext cx="10993118" cy="840618"/>
          </a:xfrm>
        </p:spPr>
        <p:txBody>
          <a:bodyPr/>
          <a:lstStyle/>
          <a:p>
            <a:r>
              <a:rPr lang="en-US" dirty="0"/>
              <a:t>...And Many Diverse Programming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21DA3-C216-4C23-8576-BFC9C4BCE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0B832-124E-4932-9A5C-EF3E0C8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FA28A-A908-4880-88A3-A918E8B0FF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Content Placeholder 5">
            <a:extLst>
              <a:ext uri="{FF2B5EF4-FFF2-40B4-BE49-F238E27FC236}">
                <a16:creationId xmlns:a16="http://schemas.microsoft.com/office/drawing/2014/main" id="{43C285C7-3E0C-4217-BEC1-65BE9E8D62CB}"/>
              </a:ext>
            </a:extLst>
          </p:cNvPr>
          <p:cNvSpPr txBox="1">
            <a:spLocks/>
          </p:cNvSpPr>
          <p:nvPr/>
        </p:nvSpPr>
        <p:spPr>
          <a:xfrm>
            <a:off x="1278193" y="4692439"/>
            <a:ext cx="9636997" cy="18165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Problems?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Many languages and toolchains to train, deploy, and maintain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Performance-critical code is often specific to one </a:t>
            </a:r>
            <a:r>
              <a:rPr lang="en-US" dirty="0" err="1"/>
              <a:t>uArch</a:t>
            </a:r>
            <a:r>
              <a:rPr lang="en-US" dirty="0"/>
              <a:t> vendor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Performance-critical code often requires specialized developers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Enabling abstractions that deliver high-performance on diverse architectures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0615D1-DF33-4D18-9184-1AA19747AE86}"/>
              </a:ext>
            </a:extLst>
          </p:cNvPr>
          <p:cNvSpPr/>
          <p:nvPr/>
        </p:nvSpPr>
        <p:spPr>
          <a:xfrm>
            <a:off x="460127" y="1261994"/>
            <a:ext cx="11196278" cy="854441"/>
          </a:xfrm>
          <a:prstGeom prst="rect">
            <a:avLst/>
          </a:prstGeom>
          <a:noFill/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C8E028-8670-422C-A9F1-D111127A5DBC}"/>
              </a:ext>
            </a:extLst>
          </p:cNvPr>
          <p:cNvSpPr txBox="1"/>
          <p:nvPr/>
        </p:nvSpPr>
        <p:spPr>
          <a:xfrm>
            <a:off x="556115" y="1323980"/>
            <a:ext cx="196828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Abstract Programming Performance Implicit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Gen</a:t>
            </a:r>
            <a:r>
              <a:rPr lang="en-US" sz="1600" dirty="0">
                <a:latin typeface="+mj-lt"/>
              </a:rPr>
              <a:t>eral</a:t>
            </a:r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C14E5E-AA2C-481B-A11D-F7492C1C8276}"/>
              </a:ext>
            </a:extLst>
          </p:cNvPr>
          <p:cNvSpPr txBox="1"/>
          <p:nvPr/>
        </p:nvSpPr>
        <p:spPr>
          <a:xfrm>
            <a:off x="9793108" y="1323979"/>
            <a:ext cx="1686729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Direct Programing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Performance Explicit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 err="1">
                <a:latin typeface="+mj-lt"/>
              </a:rPr>
              <a:t>uArch</a:t>
            </a:r>
            <a:r>
              <a:rPr lang="en-US" sz="1600" dirty="0">
                <a:latin typeface="+mj-lt"/>
              </a:rPr>
              <a:t> Optimized</a:t>
            </a:r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5E1544D-D059-46C4-A940-4AFF3508F305}"/>
              </a:ext>
            </a:extLst>
          </p:cNvPr>
          <p:cNvSpPr txBox="1"/>
          <p:nvPr/>
        </p:nvSpPr>
        <p:spPr>
          <a:xfrm>
            <a:off x="586597" y="990071"/>
            <a:ext cx="105388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1,000,000s</a:t>
            </a:r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421E6B-CAB6-4107-8C63-419C63EE0667}"/>
              </a:ext>
            </a:extLst>
          </p:cNvPr>
          <p:cNvSpPr txBox="1"/>
          <p:nvPr/>
        </p:nvSpPr>
        <p:spPr>
          <a:xfrm>
            <a:off x="10425953" y="993407"/>
            <a:ext cx="105388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>
                <a:latin typeface="+mj-lt"/>
              </a:rPr>
              <a:t>1,000s</a:t>
            </a:r>
            <a:endParaRPr kumimoji="0" lang="en-US" sz="1600" b="0" i="0" u="none" strike="noStrike" cap="none" spc="0" normalizeH="0" baseline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E81AF0-5E2E-4038-8C8D-0DD0E2F0884F}"/>
              </a:ext>
            </a:extLst>
          </p:cNvPr>
          <p:cNvSpPr txBox="1"/>
          <p:nvPr/>
        </p:nvSpPr>
        <p:spPr>
          <a:xfrm>
            <a:off x="460127" y="2185741"/>
            <a:ext cx="18195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Node.js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sym typeface="Helvetica Neue"/>
              </a:rPr>
              <a:t>Python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3BF51D-F9B0-4852-9552-E56305CC4507}"/>
              </a:ext>
            </a:extLst>
          </p:cNvPr>
          <p:cNvSpPr txBox="1"/>
          <p:nvPr/>
        </p:nvSpPr>
        <p:spPr>
          <a:xfrm>
            <a:off x="2405739" y="2205725"/>
            <a:ext cx="19682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C/C++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sym typeface="Helvetica Neue"/>
              </a:rPr>
              <a:t>FORTRAN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5FCC69-A784-458D-994C-A091CA0D639C}"/>
              </a:ext>
            </a:extLst>
          </p:cNvPr>
          <p:cNvSpPr txBox="1"/>
          <p:nvPr/>
        </p:nvSpPr>
        <p:spPr>
          <a:xfrm>
            <a:off x="3895280" y="2149812"/>
            <a:ext cx="241897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OpenMP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Parallel-For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SIMD</a:t>
            </a:r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C65287-F600-4D32-A6A0-8866572D6ED2}"/>
              </a:ext>
            </a:extLst>
          </p:cNvPr>
          <p:cNvSpPr txBox="1"/>
          <p:nvPr/>
        </p:nvSpPr>
        <p:spPr>
          <a:xfrm>
            <a:off x="5730177" y="2246731"/>
            <a:ext cx="19682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OpenMP Target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 err="1">
                <a:latin typeface="+mj-lt"/>
              </a:rPr>
              <a:t>OpenACC</a:t>
            </a:r>
            <a:endParaRPr kumimoji="0" lang="en-US" sz="16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1AFCE36-C46F-44AD-AA53-2B2CC718B56E}"/>
              </a:ext>
            </a:extLst>
          </p:cNvPr>
          <p:cNvSpPr txBox="1"/>
          <p:nvPr/>
        </p:nvSpPr>
        <p:spPr>
          <a:xfrm>
            <a:off x="7640216" y="2216945"/>
            <a:ext cx="19682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OpenCL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CUDA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009385-3602-4683-B172-F48134B5F2A4}"/>
              </a:ext>
            </a:extLst>
          </p:cNvPr>
          <p:cNvSpPr txBox="1"/>
          <p:nvPr/>
        </p:nvSpPr>
        <p:spPr>
          <a:xfrm>
            <a:off x="9688117" y="2145063"/>
            <a:ext cx="196828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Vector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Intri</a:t>
            </a:r>
            <a:r>
              <a:rPr lang="en-US" sz="1600" dirty="0" err="1">
                <a:latin typeface="+mj-lt"/>
              </a:rPr>
              <a:t>nsics</a:t>
            </a:r>
            <a:endParaRPr lang="en-US" sz="1600" dirty="0">
              <a:latin typeface="+mj-lt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latin typeface="+mj-lt"/>
              </a:rPr>
              <a:t>GPU </a:t>
            </a:r>
            <a:r>
              <a:rPr lang="en-US" sz="1600" dirty="0" err="1">
                <a:latin typeface="+mj-lt"/>
              </a:rPr>
              <a:t>Intrinsics</a:t>
            </a:r>
            <a:endParaRPr lang="en-US" sz="1600" dirty="0">
              <a:latin typeface="+mj-lt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Verilog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FB99245-7992-4D07-9154-E6219C8F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931" y="3895336"/>
            <a:ext cx="756641" cy="79903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D12B85D-97CF-4AED-821A-4748627E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67" y="3100338"/>
            <a:ext cx="669607" cy="770048"/>
          </a:xfrm>
          <a:prstGeom prst="rect">
            <a:avLst/>
          </a:prstGeom>
        </p:spPr>
      </p:pic>
      <p:pic>
        <p:nvPicPr>
          <p:cNvPr id="98" name="laptopanalytics.png" descr="laptopanalytics.png">
            <a:extLst>
              <a:ext uri="{FF2B5EF4-FFF2-40B4-BE49-F238E27FC236}">
                <a16:creationId xmlns:a16="http://schemas.microsoft.com/office/drawing/2014/main" id="{25C098E1-C42D-42E2-9037-05993000CB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038" y="2868520"/>
            <a:ext cx="510290" cy="424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662728C9-5461-4525-B1A3-1256D3D4B644}"/>
              </a:ext>
            </a:extLst>
          </p:cNvPr>
          <p:cNvGrpSpPr/>
          <p:nvPr/>
        </p:nvGrpSpPr>
        <p:grpSpPr>
          <a:xfrm>
            <a:off x="3268320" y="3148472"/>
            <a:ext cx="780518" cy="1106720"/>
            <a:chOff x="3715472" y="753710"/>
            <a:chExt cx="1805940" cy="3066181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C41D6E-A858-48CC-8585-32659D7A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6755" y="2576199"/>
              <a:ext cx="1304657" cy="1243692"/>
            </a:xfrm>
            <a:prstGeom prst="rect">
              <a:avLst/>
            </a:prstGeom>
          </p:spPr>
        </p:pic>
        <p:pic>
          <p:nvPicPr>
            <p:cNvPr id="101" name="rackserver.png" descr="rackserver.png">
              <a:extLst>
                <a:ext uri="{FF2B5EF4-FFF2-40B4-BE49-F238E27FC236}">
                  <a16:creationId xmlns:a16="http://schemas.microsoft.com/office/drawing/2014/main" id="{BF5FA29C-305A-4B7E-8553-E736EBB23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2136716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2" name="rackserver.png" descr="rackserver.png">
              <a:extLst>
                <a:ext uri="{FF2B5EF4-FFF2-40B4-BE49-F238E27FC236}">
                  <a16:creationId xmlns:a16="http://schemas.microsoft.com/office/drawing/2014/main" id="{FE4D6C60-22AE-4ED8-AF46-8747CDFC3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1705888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5649F73-6FBF-4C17-88B4-CAB59504B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5472" y="753710"/>
              <a:ext cx="1472488" cy="1256101"/>
            </a:xfrm>
            <a:prstGeom prst="rect">
              <a:avLst/>
            </a:prstGeom>
          </p:spPr>
        </p:pic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5174FFEB-FE85-43A8-8B9F-651939659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191" y="2930436"/>
            <a:ext cx="376312" cy="33413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A4343FC-14FD-4CC9-9514-D8E9D21C2D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6984" y="2798102"/>
            <a:ext cx="514132" cy="512322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76C177C-1194-4335-8AEC-4AE9668A1E90}"/>
              </a:ext>
            </a:extLst>
          </p:cNvPr>
          <p:cNvGrpSpPr/>
          <p:nvPr/>
        </p:nvGrpSpPr>
        <p:grpSpPr>
          <a:xfrm>
            <a:off x="8431816" y="3179788"/>
            <a:ext cx="780518" cy="1106720"/>
            <a:chOff x="3715472" y="753710"/>
            <a:chExt cx="1805940" cy="3066181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2CF76314-0CB5-44FF-AC20-8DF0271B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6755" y="2576199"/>
              <a:ext cx="1304657" cy="1243692"/>
            </a:xfrm>
            <a:prstGeom prst="rect">
              <a:avLst/>
            </a:prstGeom>
          </p:spPr>
        </p:pic>
        <p:pic>
          <p:nvPicPr>
            <p:cNvPr id="108" name="rackserver.png" descr="rackserver.png">
              <a:extLst>
                <a:ext uri="{FF2B5EF4-FFF2-40B4-BE49-F238E27FC236}">
                  <a16:creationId xmlns:a16="http://schemas.microsoft.com/office/drawing/2014/main" id="{263E4B75-7E2D-4AE9-8E28-334596FC1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2136716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9" name="rackserver.png" descr="rackserver.png">
              <a:extLst>
                <a:ext uri="{FF2B5EF4-FFF2-40B4-BE49-F238E27FC236}">
                  <a16:creationId xmlns:a16="http://schemas.microsoft.com/office/drawing/2014/main" id="{AF1021E7-15B7-4FFB-8AB5-3F3F29CC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1705888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8E4CF009-933B-42D1-969A-4A420D5B4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5472" y="753710"/>
              <a:ext cx="1472488" cy="1256101"/>
            </a:xfrm>
            <a:prstGeom prst="rect">
              <a:avLst/>
            </a:prstGeom>
          </p:spPr>
        </p:pic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6844CDC-BFFE-4581-B75B-A1FB5DF82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023" y="3352732"/>
            <a:ext cx="514132" cy="51232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520FC59A-52C6-48E3-A081-50AB498E7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503" y="2981386"/>
            <a:ext cx="514132" cy="51232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7A69D3D-88D4-4A43-BC97-B1436CEB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089" y="3979059"/>
            <a:ext cx="756641" cy="799038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C27E007-A33D-4027-B671-C689F12F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70" y="3100999"/>
            <a:ext cx="756641" cy="799038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84CD587-7CEA-40B8-95B2-B02FE0FDE579}"/>
              </a:ext>
            </a:extLst>
          </p:cNvPr>
          <p:cNvGrpSpPr/>
          <p:nvPr/>
        </p:nvGrpSpPr>
        <p:grpSpPr>
          <a:xfrm>
            <a:off x="5548837" y="3472975"/>
            <a:ext cx="780518" cy="1106720"/>
            <a:chOff x="3715472" y="753710"/>
            <a:chExt cx="1805940" cy="306618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E6AD8311-1E45-4FB8-8F97-3511AF4F2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6755" y="2576199"/>
              <a:ext cx="1304657" cy="1243692"/>
            </a:xfrm>
            <a:prstGeom prst="rect">
              <a:avLst/>
            </a:prstGeom>
          </p:spPr>
        </p:pic>
        <p:pic>
          <p:nvPicPr>
            <p:cNvPr id="117" name="rackserver.png" descr="rackserver.png">
              <a:extLst>
                <a:ext uri="{FF2B5EF4-FFF2-40B4-BE49-F238E27FC236}">
                  <a16:creationId xmlns:a16="http://schemas.microsoft.com/office/drawing/2014/main" id="{D1D0EAE7-7E87-41A4-9762-125CB9450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2136716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8" name="rackserver.png" descr="rackserver.png">
              <a:extLst>
                <a:ext uri="{FF2B5EF4-FFF2-40B4-BE49-F238E27FC236}">
                  <a16:creationId xmlns:a16="http://schemas.microsoft.com/office/drawing/2014/main" id="{ED8073FA-769D-4501-8BCA-0195E72B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1705888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CFBB9B8-4D08-44A7-AF99-7043DA58F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5472" y="753710"/>
              <a:ext cx="1472488" cy="1256101"/>
            </a:xfrm>
            <a:prstGeom prst="rect">
              <a:avLst/>
            </a:prstGeom>
          </p:spPr>
        </p:pic>
      </p:grpSp>
      <p:pic>
        <p:nvPicPr>
          <p:cNvPr id="120" name="laptopanalytics.png" descr="laptopanalytics.png">
            <a:extLst>
              <a:ext uri="{FF2B5EF4-FFF2-40B4-BE49-F238E27FC236}">
                <a16:creationId xmlns:a16="http://schemas.microsoft.com/office/drawing/2014/main" id="{264B0ACC-D23A-48CD-8034-F3F35B2D1C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81853" y="4153556"/>
            <a:ext cx="510290" cy="42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D72D391-0685-436D-BFFF-962D3592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91" y="3588456"/>
            <a:ext cx="507799" cy="583969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073BEA8-923D-4DF0-8D8A-1AE039805C86}"/>
              </a:ext>
            </a:extLst>
          </p:cNvPr>
          <p:cNvGrpSpPr/>
          <p:nvPr/>
        </p:nvGrpSpPr>
        <p:grpSpPr>
          <a:xfrm>
            <a:off x="447589" y="3393377"/>
            <a:ext cx="780518" cy="1106720"/>
            <a:chOff x="3715472" y="753710"/>
            <a:chExt cx="1805940" cy="306618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485DEC1-DFB5-4B2F-84FB-1FA15DF2A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6755" y="2576199"/>
              <a:ext cx="1304657" cy="1243692"/>
            </a:xfrm>
            <a:prstGeom prst="rect">
              <a:avLst/>
            </a:prstGeom>
          </p:spPr>
        </p:pic>
        <p:pic>
          <p:nvPicPr>
            <p:cNvPr id="124" name="rackserver.png" descr="rackserver.png">
              <a:extLst>
                <a:ext uri="{FF2B5EF4-FFF2-40B4-BE49-F238E27FC236}">
                  <a16:creationId xmlns:a16="http://schemas.microsoft.com/office/drawing/2014/main" id="{2065F3E4-E881-410C-81AC-E589F3F2F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2136716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5" name="rackserver.png" descr="rackserver.png">
              <a:extLst>
                <a:ext uri="{FF2B5EF4-FFF2-40B4-BE49-F238E27FC236}">
                  <a16:creationId xmlns:a16="http://schemas.microsoft.com/office/drawing/2014/main" id="{CA632A4E-6E25-4E3A-BF2E-02E658F37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714" y="1705888"/>
              <a:ext cx="1305698" cy="12407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4D20FF9-B591-4E6D-B0DE-596E841B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5472" y="753710"/>
              <a:ext cx="1472488" cy="1256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46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23B4-ECDD-40BE-BDC6-F53D20B3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4" y="185247"/>
            <a:ext cx="10940846" cy="873740"/>
          </a:xfrm>
        </p:spPr>
        <p:txBody>
          <a:bodyPr/>
          <a:lstStyle/>
          <a:p>
            <a:r>
              <a:rPr lang="en-US" dirty="0"/>
              <a:t>oneAPI Industry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7F7F9-5EB8-4138-BFFA-D51FD438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952F036-1C66-457E-8359-37FF12DB39E9}"/>
              </a:ext>
            </a:extLst>
          </p:cNvPr>
          <p:cNvSpPr txBox="1">
            <a:spLocks/>
          </p:cNvSpPr>
          <p:nvPr/>
        </p:nvSpPr>
        <p:spPr>
          <a:xfrm>
            <a:off x="412954" y="1260389"/>
            <a:ext cx="4681767" cy="380130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Freedom to compute with XPUs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Open to promote community and industry collaboration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Enables code reuse across architectures and vendors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55EBD5-1177-4A17-9BAD-8C4A736D847D}"/>
              </a:ext>
            </a:extLst>
          </p:cNvPr>
          <p:cNvSpPr/>
          <p:nvPr/>
        </p:nvSpPr>
        <p:spPr>
          <a:xfrm>
            <a:off x="13689" y="5338130"/>
            <a:ext cx="5127512" cy="10874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203325" marR="0" lvl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sym typeface="Helvetica Neue"/>
              </a:rPr>
              <a:t>The productive, smart path to freedom for accelerated computing from the economic and technical burdens of proprietary programming models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719C67-F60C-4CFB-9F33-28660C021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790" y="5455553"/>
            <a:ext cx="793925" cy="838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85898C-4809-4AF5-9A27-E1A2F2F51859}"/>
              </a:ext>
            </a:extLst>
          </p:cNvPr>
          <p:cNvSpPr/>
          <p:nvPr/>
        </p:nvSpPr>
        <p:spPr>
          <a:xfrm>
            <a:off x="5263796" y="1073022"/>
            <a:ext cx="6759067" cy="5139325"/>
          </a:xfrm>
          <a:prstGeom prst="rect">
            <a:avLst/>
          </a:prstGeom>
          <a:solidFill>
            <a:srgbClr val="00285A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960" tIns="45720" rIns="60960" bIns="0" rtlCol="0" anchor="t" anchorCtr="0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41C136-DBEC-4B00-8066-68CCA81EF111}"/>
              </a:ext>
            </a:extLst>
          </p:cNvPr>
          <p:cNvSpPr/>
          <p:nvPr/>
        </p:nvSpPr>
        <p:spPr>
          <a:xfrm flipH="1">
            <a:off x="7617780" y="1218753"/>
            <a:ext cx="4254671" cy="694944"/>
          </a:xfrm>
          <a:prstGeom prst="rect">
            <a:avLst/>
          </a:prstGeom>
          <a:solidFill>
            <a:srgbClr val="808080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cs typeface="Arial" charset="0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A5DBA-6DA4-4C52-9384-EDBABB2DB07F}"/>
              </a:ext>
            </a:extLst>
          </p:cNvPr>
          <p:cNvSpPr/>
          <p:nvPr/>
        </p:nvSpPr>
        <p:spPr>
          <a:xfrm flipH="1">
            <a:off x="7617780" y="1976246"/>
            <a:ext cx="4254671" cy="693105"/>
          </a:xfrm>
          <a:prstGeom prst="rect">
            <a:avLst/>
          </a:prstGeom>
          <a:solidFill>
            <a:srgbClr val="525252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A02D2-C5D6-40D8-9313-1A49B936EB60}"/>
              </a:ext>
            </a:extLst>
          </p:cNvPr>
          <p:cNvSpPr txBox="1"/>
          <p:nvPr/>
        </p:nvSpPr>
        <p:spPr>
          <a:xfrm>
            <a:off x="7617782" y="2004712"/>
            <a:ext cx="4254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Middleware &amp; Frameworks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BB83B-0A1F-4C35-9D5E-01B7830F0913}"/>
              </a:ext>
            </a:extLst>
          </p:cNvPr>
          <p:cNvSpPr txBox="1"/>
          <p:nvPr/>
        </p:nvSpPr>
        <p:spPr>
          <a:xfrm>
            <a:off x="7621232" y="1406128"/>
            <a:ext cx="42546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Application Workloads Need Diverse Hardware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49D7A-3216-4CD7-ADB2-1676D5F2EF46}"/>
              </a:ext>
            </a:extLst>
          </p:cNvPr>
          <p:cNvSpPr/>
          <p:nvPr/>
        </p:nvSpPr>
        <p:spPr>
          <a:xfrm flipH="1">
            <a:off x="7617780" y="2745578"/>
            <a:ext cx="4254671" cy="210746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99FAAC16-83BA-4083-928C-BDF22EC3A40C}"/>
              </a:ext>
            </a:extLst>
          </p:cNvPr>
          <p:cNvSpPr/>
          <p:nvPr/>
        </p:nvSpPr>
        <p:spPr>
          <a:xfrm flipH="1">
            <a:off x="9836765" y="3197719"/>
            <a:ext cx="1946058" cy="13274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One Display Regular" panose="020B0503020203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19E5A-8421-4D68-BCB7-F57A73F2C855}"/>
              </a:ext>
            </a:extLst>
          </p:cNvPr>
          <p:cNvSpPr txBox="1"/>
          <p:nvPr/>
        </p:nvSpPr>
        <p:spPr>
          <a:xfrm>
            <a:off x="9893156" y="3219621"/>
            <a:ext cx="1856788" cy="1390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IntelOne Display Regular" panose="020B0503020203020204" pitchFamily="34" charset="0"/>
                <a:sym typeface="Helvetica Neue"/>
              </a:rPr>
              <a:t>API-Based Programming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C7DA02-16B3-43EC-825B-E3AB1A48EE70}"/>
              </a:ext>
            </a:extLst>
          </p:cNvPr>
          <p:cNvSpPr/>
          <p:nvPr/>
        </p:nvSpPr>
        <p:spPr>
          <a:xfrm flipH="1">
            <a:off x="9893156" y="3395633"/>
            <a:ext cx="1833275" cy="1055742"/>
          </a:xfrm>
          <a:prstGeom prst="rect">
            <a:avLst/>
          </a:prstGeom>
          <a:solidFill>
            <a:srgbClr val="0068B5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One Display Regular" panose="020B0503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04B93B21-0A75-421A-BF1C-F951AA2D0F29}"/>
              </a:ext>
            </a:extLst>
          </p:cNvPr>
          <p:cNvSpPr/>
          <p:nvPr/>
        </p:nvSpPr>
        <p:spPr>
          <a:xfrm flipH="1">
            <a:off x="7834533" y="3197719"/>
            <a:ext cx="1946058" cy="13274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One Display Regular" panose="020B0503020203020204" pitchFamily="34" charset="0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6B05D1-B517-4547-BC51-D0628A827A60}"/>
              </a:ext>
            </a:extLst>
          </p:cNvPr>
          <p:cNvSpPr txBox="1"/>
          <p:nvPr/>
        </p:nvSpPr>
        <p:spPr>
          <a:xfrm>
            <a:off x="7890925" y="3219621"/>
            <a:ext cx="1834396" cy="1390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 Regular" panose="020B0503020203020204" pitchFamily="34" charset="0"/>
                <a:sym typeface="Helvetica Neue"/>
              </a:rPr>
              <a:t>Direct Programming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0B6D10-6D09-4841-9964-7F06A599A8D1}"/>
              </a:ext>
            </a:extLst>
          </p:cNvPr>
          <p:cNvSpPr/>
          <p:nvPr/>
        </p:nvSpPr>
        <p:spPr>
          <a:xfrm flipH="1">
            <a:off x="7890925" y="3395633"/>
            <a:ext cx="1834396" cy="1055740"/>
          </a:xfrm>
          <a:prstGeom prst="rect">
            <a:avLst/>
          </a:prstGeom>
          <a:solidFill>
            <a:srgbClr val="0068B5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One Display Regular" panose="020B0503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22" name="Rounded Rectangle 38">
            <a:extLst>
              <a:ext uri="{FF2B5EF4-FFF2-40B4-BE49-F238E27FC236}">
                <a16:creationId xmlns:a16="http://schemas.microsoft.com/office/drawing/2014/main" id="{2C28A32E-6FB1-4DC1-933A-828ED770ABA2}"/>
              </a:ext>
            </a:extLst>
          </p:cNvPr>
          <p:cNvSpPr/>
          <p:nvPr/>
        </p:nvSpPr>
        <p:spPr>
          <a:xfrm flipH="1">
            <a:off x="7834534" y="4567621"/>
            <a:ext cx="3948290" cy="2168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10" normalizeH="0" baseline="0" noProof="0" dirty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 Regular" panose="020B0503020203020204" pitchFamily="34" charset="0"/>
                <a:sym typeface="Helvetica Neue"/>
              </a:rPr>
              <a:t>Low-Level Hardware Interface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9BCF3C-DDD9-4057-B658-81690ACD85F0}"/>
              </a:ext>
            </a:extLst>
          </p:cNvPr>
          <p:cNvSpPr/>
          <p:nvPr/>
        </p:nvSpPr>
        <p:spPr bwMode="auto">
          <a:xfrm>
            <a:off x="9950766" y="3635718"/>
            <a:ext cx="548640" cy="2194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Math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867AFC-EAF9-43F1-91C3-0A733838C469}"/>
              </a:ext>
            </a:extLst>
          </p:cNvPr>
          <p:cNvSpPr/>
          <p:nvPr/>
        </p:nvSpPr>
        <p:spPr bwMode="auto">
          <a:xfrm>
            <a:off x="10532789" y="3636068"/>
            <a:ext cx="548640" cy="2194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Threading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CB5136-5532-4CFA-BF37-9B250ABDA6FD}"/>
              </a:ext>
            </a:extLst>
          </p:cNvPr>
          <p:cNvSpPr/>
          <p:nvPr/>
        </p:nvSpPr>
        <p:spPr bwMode="auto">
          <a:xfrm>
            <a:off x="11120179" y="3636068"/>
            <a:ext cx="548640" cy="2194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DPC++ Library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A98AE6-AAC5-4F5F-BD9C-34716F113FA5}"/>
              </a:ext>
            </a:extLst>
          </p:cNvPr>
          <p:cNvSpPr/>
          <p:nvPr/>
        </p:nvSpPr>
        <p:spPr bwMode="auto">
          <a:xfrm>
            <a:off x="9950766" y="3918188"/>
            <a:ext cx="548640" cy="2194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Analytics/</a:t>
            </a: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</a:b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ML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4E2239-D220-407D-8EF7-4295DB1538EF}"/>
              </a:ext>
            </a:extLst>
          </p:cNvPr>
          <p:cNvSpPr/>
          <p:nvPr/>
        </p:nvSpPr>
        <p:spPr bwMode="auto">
          <a:xfrm>
            <a:off x="10532789" y="3918188"/>
            <a:ext cx="548640" cy="2194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DNN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9FC8D7-1EA8-4DC0-BDC3-46BC1FC6168F}"/>
              </a:ext>
            </a:extLst>
          </p:cNvPr>
          <p:cNvSpPr/>
          <p:nvPr/>
        </p:nvSpPr>
        <p:spPr bwMode="auto">
          <a:xfrm>
            <a:off x="11120178" y="3918188"/>
            <a:ext cx="548640" cy="21945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ML Comm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E23D0B-F873-4A7A-ACEE-64BE901C0437}"/>
              </a:ext>
            </a:extLst>
          </p:cNvPr>
          <p:cNvSpPr/>
          <p:nvPr/>
        </p:nvSpPr>
        <p:spPr bwMode="auto">
          <a:xfrm>
            <a:off x="9950767" y="4175225"/>
            <a:ext cx="1718052" cy="21356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cs typeface="Arial" charset="0"/>
                <a:sym typeface="Helvetica Neue"/>
              </a:rPr>
              <a:t>Video Processing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89F9BE-ABB6-4871-8E6A-266168D91FFE}"/>
              </a:ext>
            </a:extLst>
          </p:cNvPr>
          <p:cNvSpPr txBox="1"/>
          <p:nvPr/>
        </p:nvSpPr>
        <p:spPr>
          <a:xfrm>
            <a:off x="9893156" y="3453004"/>
            <a:ext cx="1856788" cy="1390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sym typeface="Helvetica Neue"/>
              </a:rPr>
              <a:t>Libraries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F73BB7-C51D-4800-83B8-CC1A5B1BB0AD}"/>
              </a:ext>
            </a:extLst>
          </p:cNvPr>
          <p:cNvSpPr txBox="1"/>
          <p:nvPr/>
        </p:nvSpPr>
        <p:spPr>
          <a:xfrm>
            <a:off x="7890925" y="3857859"/>
            <a:ext cx="1834396" cy="1390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sym typeface="Helvetica Neue"/>
              </a:rPr>
              <a:t>Data Parallel C++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B5DDDA-D951-4AB0-9387-7E2E52B6164C}"/>
              </a:ext>
            </a:extLst>
          </p:cNvPr>
          <p:cNvSpPr/>
          <p:nvPr/>
        </p:nvSpPr>
        <p:spPr>
          <a:xfrm flipH="1">
            <a:off x="7633772" y="4956498"/>
            <a:ext cx="4254671" cy="1079774"/>
          </a:xfrm>
          <a:prstGeom prst="rect">
            <a:avLst/>
          </a:prstGeom>
          <a:solidFill>
            <a:srgbClr val="004A86"/>
          </a:solidFill>
          <a:ln w="1905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960" tIns="45720" rIns="60960" bIns="0" rtlCol="0" anchor="t" anchorCtr="0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Intel Clear" panose="020B0604020203020204" pitchFamily="34" charset="0"/>
              <a:cs typeface="Intel Clear" panose="020B0604020203020204" pitchFamily="34" charset="0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559584-783C-4BA2-8245-0CD0721B3055}"/>
              </a:ext>
            </a:extLst>
          </p:cNvPr>
          <p:cNvSpPr txBox="1"/>
          <p:nvPr/>
        </p:nvSpPr>
        <p:spPr>
          <a:xfrm>
            <a:off x="7715382" y="4977718"/>
            <a:ext cx="41605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One Display Medium" panose="020B07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XPUs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A57AD8-F1B8-465A-A55F-457347EEF727}"/>
              </a:ext>
            </a:extLst>
          </p:cNvPr>
          <p:cNvSpPr txBox="1"/>
          <p:nvPr/>
        </p:nvSpPr>
        <p:spPr>
          <a:xfrm>
            <a:off x="7935266" y="2805846"/>
            <a:ext cx="4137372" cy="338554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oneAPI Industry Specification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5F4D10-4DA6-46F9-9FE1-01896DDD5C05}"/>
              </a:ext>
            </a:extLst>
          </p:cNvPr>
          <p:cNvSpPr txBox="1"/>
          <p:nvPr/>
        </p:nvSpPr>
        <p:spPr>
          <a:xfrm>
            <a:off x="7931836" y="5747259"/>
            <a:ext cx="585257" cy="2042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ts val="1733"/>
              </a:lnSpc>
              <a:defRPr sz="1100">
                <a:solidFill>
                  <a:schemeClr val="bg1"/>
                </a:solidFill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pPr marL="0" marR="0" lvl="0" indent="0" algn="ctr" defTabSz="1219169" rtl="0" eaLnBrk="1" fontAlgn="auto" latinLnBrk="0" hangingPunct="0">
              <a:lnSpc>
                <a:spcPts val="1733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CPU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A1FE4F-8C27-448D-9310-E95713D508CD}"/>
              </a:ext>
            </a:extLst>
          </p:cNvPr>
          <p:cNvSpPr txBox="1"/>
          <p:nvPr/>
        </p:nvSpPr>
        <p:spPr>
          <a:xfrm>
            <a:off x="8947662" y="5747259"/>
            <a:ext cx="583037" cy="2042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ts val="1733"/>
              </a:lnSpc>
              <a:defRPr sz="1100">
                <a:solidFill>
                  <a:schemeClr val="bg1"/>
                </a:solidFill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pPr marL="0" marR="0" lvl="0" indent="0" algn="ctr" defTabSz="1219169" rtl="0" eaLnBrk="1" fontAlgn="auto" latinLnBrk="0" hangingPunct="0">
              <a:lnSpc>
                <a:spcPts val="1733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GPU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AEC199-3687-4ACA-8C54-0B5A51EC4EDA}"/>
              </a:ext>
            </a:extLst>
          </p:cNvPr>
          <p:cNvSpPr txBox="1"/>
          <p:nvPr/>
        </p:nvSpPr>
        <p:spPr>
          <a:xfrm>
            <a:off x="9959388" y="5747259"/>
            <a:ext cx="586046" cy="2042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ts val="1733"/>
              </a:lnSpc>
              <a:defRPr sz="1100">
                <a:solidFill>
                  <a:schemeClr val="bg1"/>
                </a:solidFill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pPr marL="0" marR="0" lvl="0" indent="0" algn="ctr" defTabSz="1219169" rtl="0" eaLnBrk="1" fontAlgn="auto" latinLnBrk="0" hangingPunct="0">
              <a:lnSpc>
                <a:spcPts val="1733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FPGA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4639413E-481D-4BF3-9A87-15D35B14F7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1287" y="5197172"/>
            <a:ext cx="537709" cy="53442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CA55A0C-B7F7-4793-8EFE-047AB8E3A7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17" y="5197172"/>
            <a:ext cx="537709" cy="53442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C266029-3E54-4CB3-A32D-12AD41448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2121" y="5197172"/>
            <a:ext cx="537709" cy="5344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D26D96D-F700-4452-AD63-6C489199930E}"/>
              </a:ext>
            </a:extLst>
          </p:cNvPr>
          <p:cNvSpPr txBox="1"/>
          <p:nvPr/>
        </p:nvSpPr>
        <p:spPr>
          <a:xfrm>
            <a:off x="10816642" y="5747259"/>
            <a:ext cx="971891" cy="2042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ts val="1733"/>
              </a:lnSpc>
              <a:defRPr sz="1100">
                <a:solidFill>
                  <a:schemeClr val="bg1"/>
                </a:solidFill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pPr marL="0" marR="0" lvl="0" indent="0" algn="ctr" defTabSz="1219169" rtl="0" eaLnBrk="1" fontAlgn="auto" latinLnBrk="0" hangingPunct="0">
              <a:lnSpc>
                <a:spcPts val="1733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Other Accel.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73644C62-5720-4969-88D0-EB608AF3F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6276" y="5197172"/>
            <a:ext cx="537709" cy="534421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00698CE-1FB4-4EEE-8F60-C5ECF8ED91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581" y="2766171"/>
            <a:ext cx="338510" cy="35731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C37419C-7BEE-4999-AB32-2789AEE5AF1D}"/>
              </a:ext>
            </a:extLst>
          </p:cNvPr>
          <p:cNvGrpSpPr/>
          <p:nvPr/>
        </p:nvGrpSpPr>
        <p:grpSpPr>
          <a:xfrm>
            <a:off x="7788917" y="2341535"/>
            <a:ext cx="4023055" cy="227533"/>
            <a:chOff x="5392338" y="2383346"/>
            <a:chExt cx="5934324" cy="335630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EC4E296E-750A-4478-B616-71DE5BAB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67117" y="2466241"/>
              <a:ext cx="702331" cy="169839"/>
            </a:xfrm>
            <a:prstGeom prst="rect">
              <a:avLst/>
            </a:prstGeom>
          </p:spPr>
        </p:pic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78A15E0F-9C21-489E-9AA7-36CBB166B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4310" y="2430514"/>
              <a:ext cx="456725" cy="241295"/>
            </a:xfrm>
            <a:prstGeom prst="rect">
              <a:avLst/>
            </a:prstGeom>
          </p:spPr>
        </p:pic>
        <p:pic>
          <p:nvPicPr>
            <p:cNvPr id="48" name="Picture 4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458CE63-DEA7-49C4-811F-64A147E94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4146" y="2401244"/>
              <a:ext cx="305518" cy="299833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4D80EF1A-E011-4BA6-94B0-81186D5B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92338" y="2475022"/>
              <a:ext cx="871303" cy="152276"/>
            </a:xfrm>
            <a:prstGeom prst="rect">
              <a:avLst/>
            </a:prstGeom>
          </p:spPr>
        </p:pic>
        <p:pic>
          <p:nvPicPr>
            <p:cNvPr id="50" name="Picture 49" descr="A drawing of a face&#10;&#10;Description automatically generated">
              <a:extLst>
                <a:ext uri="{FF2B5EF4-FFF2-40B4-BE49-F238E27FC236}">
                  <a16:creationId xmlns:a16="http://schemas.microsoft.com/office/drawing/2014/main" id="{970924B6-DF11-45A8-9558-BC4C1D55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2291" y="2444905"/>
              <a:ext cx="637535" cy="212512"/>
            </a:xfrm>
            <a:prstGeom prst="rect">
              <a:avLst/>
            </a:prstGeom>
          </p:spPr>
        </p:pic>
        <p:pic>
          <p:nvPicPr>
            <p:cNvPr id="51" name="Picture 5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A896457-2D63-43F6-A0A4-1B244288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7936" y="2383346"/>
              <a:ext cx="745614" cy="335630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4950E9D-E4AB-40E7-A7A7-DECCC54050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88201" y="2481037"/>
              <a:ext cx="702331" cy="140248"/>
              <a:chOff x="925208" y="2867722"/>
              <a:chExt cx="2246946" cy="457199"/>
            </a:xfrm>
          </p:grpSpPr>
          <p:grpSp>
            <p:nvGrpSpPr>
              <p:cNvPr id="54" name="Graphic 19">
                <a:extLst>
                  <a:ext uri="{FF2B5EF4-FFF2-40B4-BE49-F238E27FC236}">
                    <a16:creationId xmlns:a16="http://schemas.microsoft.com/office/drawing/2014/main" id="{6DA71FE4-7FC3-4233-B25F-198D36230FA2}"/>
                  </a:ext>
                </a:extLst>
              </p:cNvPr>
              <p:cNvGrpSpPr/>
              <p:nvPr/>
            </p:nvGrpSpPr>
            <p:grpSpPr>
              <a:xfrm>
                <a:off x="1307160" y="2872484"/>
                <a:ext cx="1864994" cy="452437"/>
                <a:chOff x="4647831" y="2049693"/>
                <a:chExt cx="1864994" cy="452437"/>
              </a:xfrm>
              <a:solidFill>
                <a:schemeClr val="bg1"/>
              </a:solidFill>
            </p:grpSpPr>
            <p:grpSp>
              <p:nvGrpSpPr>
                <p:cNvPr id="59" name="Graphic 19">
                  <a:extLst>
                    <a:ext uri="{FF2B5EF4-FFF2-40B4-BE49-F238E27FC236}">
                      <a16:creationId xmlns:a16="http://schemas.microsoft.com/office/drawing/2014/main" id="{EB37B949-F046-40AF-9441-398ED5F52597}"/>
                    </a:ext>
                  </a:extLst>
                </p:cNvPr>
                <p:cNvGrpSpPr/>
                <p:nvPr/>
              </p:nvGrpSpPr>
              <p:grpSpPr>
                <a:xfrm>
                  <a:off x="6448056" y="2049693"/>
                  <a:ext cx="64769" cy="32385"/>
                  <a:chOff x="6448056" y="2049693"/>
                  <a:chExt cx="64769" cy="32385"/>
                </a:xfrm>
                <a:grpFill/>
              </p:grpSpPr>
              <p:sp>
                <p:nvSpPr>
                  <p:cNvPr id="67" name="Freeform: Shape 402">
                    <a:extLst>
                      <a:ext uri="{FF2B5EF4-FFF2-40B4-BE49-F238E27FC236}">
                        <a16:creationId xmlns:a16="http://schemas.microsoft.com/office/drawing/2014/main" id="{0E2C77B1-7CDD-456C-82F8-4560BEA51C54}"/>
                      </a:ext>
                    </a:extLst>
                  </p:cNvPr>
                  <p:cNvSpPr/>
                  <p:nvPr/>
                </p:nvSpPr>
                <p:spPr>
                  <a:xfrm>
                    <a:off x="6448056" y="2049693"/>
                    <a:ext cx="24764" cy="32385"/>
                  </a:xfrm>
                  <a:custGeom>
                    <a:avLst/>
                    <a:gdLst>
                      <a:gd name="connsiteX0" fmla="*/ 8572 w 24764"/>
                      <a:gd name="connsiteY0" fmla="*/ 5715 h 32385"/>
                      <a:gd name="connsiteX1" fmla="*/ 0 w 24764"/>
                      <a:gd name="connsiteY1" fmla="*/ 5715 h 32385"/>
                      <a:gd name="connsiteX2" fmla="*/ 0 w 24764"/>
                      <a:gd name="connsiteY2" fmla="*/ 0 h 32385"/>
                      <a:gd name="connsiteX3" fmla="*/ 24765 w 24764"/>
                      <a:gd name="connsiteY3" fmla="*/ 0 h 32385"/>
                      <a:gd name="connsiteX4" fmla="*/ 24765 w 24764"/>
                      <a:gd name="connsiteY4" fmla="*/ 5715 h 32385"/>
                      <a:gd name="connsiteX5" fmla="*/ 16192 w 24764"/>
                      <a:gd name="connsiteY5" fmla="*/ 5715 h 32385"/>
                      <a:gd name="connsiteX6" fmla="*/ 16192 w 24764"/>
                      <a:gd name="connsiteY6" fmla="*/ 32385 h 32385"/>
                      <a:gd name="connsiteX7" fmla="*/ 8572 w 24764"/>
                      <a:gd name="connsiteY7" fmla="*/ 32385 h 32385"/>
                      <a:gd name="connsiteX8" fmla="*/ 8572 w 24764"/>
                      <a:gd name="connsiteY8" fmla="*/ 5715 h 3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764" h="32385">
                        <a:moveTo>
                          <a:pt x="8572" y="5715"/>
                        </a:moveTo>
                        <a:lnTo>
                          <a:pt x="0" y="5715"/>
                        </a:lnTo>
                        <a:lnTo>
                          <a:pt x="0" y="0"/>
                        </a:lnTo>
                        <a:lnTo>
                          <a:pt x="24765" y="0"/>
                        </a:lnTo>
                        <a:lnTo>
                          <a:pt x="24765" y="5715"/>
                        </a:lnTo>
                        <a:lnTo>
                          <a:pt x="16192" y="5715"/>
                        </a:lnTo>
                        <a:lnTo>
                          <a:pt x="16192" y="32385"/>
                        </a:lnTo>
                        <a:lnTo>
                          <a:pt x="8572" y="32385"/>
                        </a:lnTo>
                        <a:lnTo>
                          <a:pt x="8572" y="571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68" name="Freeform: Shape 403">
                    <a:extLst>
                      <a:ext uri="{FF2B5EF4-FFF2-40B4-BE49-F238E27FC236}">
                        <a16:creationId xmlns:a16="http://schemas.microsoft.com/office/drawing/2014/main" id="{24E25BE4-BD00-49DF-8629-EFC5F5DF5751}"/>
                      </a:ext>
                    </a:extLst>
                  </p:cNvPr>
                  <p:cNvSpPr/>
                  <p:nvPr/>
                </p:nvSpPr>
                <p:spPr>
                  <a:xfrm>
                    <a:off x="6478536" y="2049693"/>
                    <a:ext cx="34289" cy="32385"/>
                  </a:xfrm>
                  <a:custGeom>
                    <a:avLst/>
                    <a:gdLst>
                      <a:gd name="connsiteX0" fmla="*/ 0 w 34289"/>
                      <a:gd name="connsiteY0" fmla="*/ 0 h 32385"/>
                      <a:gd name="connsiteX1" fmla="*/ 9525 w 34289"/>
                      <a:gd name="connsiteY1" fmla="*/ 0 h 32385"/>
                      <a:gd name="connsiteX2" fmla="*/ 17145 w 34289"/>
                      <a:gd name="connsiteY2" fmla="*/ 20003 h 32385"/>
                      <a:gd name="connsiteX3" fmla="*/ 24765 w 34289"/>
                      <a:gd name="connsiteY3" fmla="*/ 0 h 32385"/>
                      <a:gd name="connsiteX4" fmla="*/ 34290 w 34289"/>
                      <a:gd name="connsiteY4" fmla="*/ 0 h 32385"/>
                      <a:gd name="connsiteX5" fmla="*/ 34290 w 34289"/>
                      <a:gd name="connsiteY5" fmla="*/ 32385 h 32385"/>
                      <a:gd name="connsiteX6" fmla="*/ 26670 w 34289"/>
                      <a:gd name="connsiteY6" fmla="*/ 32385 h 32385"/>
                      <a:gd name="connsiteX7" fmla="*/ 26670 w 34289"/>
                      <a:gd name="connsiteY7" fmla="*/ 9525 h 32385"/>
                      <a:gd name="connsiteX8" fmla="*/ 18097 w 34289"/>
                      <a:gd name="connsiteY8" fmla="*/ 32385 h 32385"/>
                      <a:gd name="connsiteX9" fmla="*/ 16192 w 34289"/>
                      <a:gd name="connsiteY9" fmla="*/ 32385 h 32385"/>
                      <a:gd name="connsiteX10" fmla="*/ 6667 w 34289"/>
                      <a:gd name="connsiteY10" fmla="*/ 9525 h 32385"/>
                      <a:gd name="connsiteX11" fmla="*/ 6667 w 34289"/>
                      <a:gd name="connsiteY11" fmla="*/ 32385 h 32385"/>
                      <a:gd name="connsiteX12" fmla="*/ 0 w 34289"/>
                      <a:gd name="connsiteY12" fmla="*/ 32385 h 32385"/>
                      <a:gd name="connsiteX13" fmla="*/ 0 w 34289"/>
                      <a:gd name="connsiteY13" fmla="*/ 0 h 3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289" h="32385">
                        <a:moveTo>
                          <a:pt x="0" y="0"/>
                        </a:moveTo>
                        <a:lnTo>
                          <a:pt x="9525" y="0"/>
                        </a:lnTo>
                        <a:lnTo>
                          <a:pt x="17145" y="20003"/>
                        </a:lnTo>
                        <a:lnTo>
                          <a:pt x="24765" y="0"/>
                        </a:lnTo>
                        <a:lnTo>
                          <a:pt x="34290" y="0"/>
                        </a:lnTo>
                        <a:lnTo>
                          <a:pt x="34290" y="32385"/>
                        </a:lnTo>
                        <a:lnTo>
                          <a:pt x="26670" y="32385"/>
                        </a:lnTo>
                        <a:lnTo>
                          <a:pt x="26670" y="9525"/>
                        </a:lnTo>
                        <a:lnTo>
                          <a:pt x="18097" y="32385"/>
                        </a:lnTo>
                        <a:lnTo>
                          <a:pt x="16192" y="32385"/>
                        </a:lnTo>
                        <a:lnTo>
                          <a:pt x="6667" y="9525"/>
                        </a:lnTo>
                        <a:lnTo>
                          <a:pt x="6667" y="32385"/>
                        </a:lnTo>
                        <a:lnTo>
                          <a:pt x="0" y="323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</p:grpSp>
            <p:grpSp>
              <p:nvGrpSpPr>
                <p:cNvPr id="60" name="Graphic 19">
                  <a:extLst>
                    <a:ext uri="{FF2B5EF4-FFF2-40B4-BE49-F238E27FC236}">
                      <a16:creationId xmlns:a16="http://schemas.microsoft.com/office/drawing/2014/main" id="{AF4C008F-C7D9-4F75-9754-6EABEBA4E148}"/>
                    </a:ext>
                  </a:extLst>
                </p:cNvPr>
                <p:cNvGrpSpPr/>
                <p:nvPr/>
              </p:nvGrpSpPr>
              <p:grpSpPr>
                <a:xfrm>
                  <a:off x="4647831" y="2049693"/>
                  <a:ext cx="1440180" cy="452437"/>
                  <a:chOff x="4647831" y="2049693"/>
                  <a:chExt cx="1440180" cy="452437"/>
                </a:xfrm>
                <a:grpFill/>
              </p:grpSpPr>
              <p:sp>
                <p:nvSpPr>
                  <p:cNvPr id="61" name="Freeform: Shape 394">
                    <a:extLst>
                      <a:ext uri="{FF2B5EF4-FFF2-40B4-BE49-F238E27FC236}">
                        <a16:creationId xmlns:a16="http://schemas.microsoft.com/office/drawing/2014/main" id="{382BB726-0581-442E-BCAA-70723EF43F5C}"/>
                      </a:ext>
                    </a:extLst>
                  </p:cNvPr>
                  <p:cNvSpPr/>
                  <p:nvPr/>
                </p:nvSpPr>
                <p:spPr>
                  <a:xfrm>
                    <a:off x="4647831" y="2153515"/>
                    <a:ext cx="245745" cy="348615"/>
                  </a:xfrm>
                  <a:custGeom>
                    <a:avLst/>
                    <a:gdLst>
                      <a:gd name="connsiteX0" fmla="*/ 49530 w 245745"/>
                      <a:gd name="connsiteY0" fmla="*/ 211455 h 348615"/>
                      <a:gd name="connsiteX1" fmla="*/ 49530 w 245745"/>
                      <a:gd name="connsiteY1" fmla="*/ 348615 h 348615"/>
                      <a:gd name="connsiteX2" fmla="*/ 0 w 245745"/>
                      <a:gd name="connsiteY2" fmla="*/ 348615 h 348615"/>
                      <a:gd name="connsiteX3" fmla="*/ 0 w 245745"/>
                      <a:gd name="connsiteY3" fmla="*/ 4763 h 348615"/>
                      <a:gd name="connsiteX4" fmla="*/ 49530 w 245745"/>
                      <a:gd name="connsiteY4" fmla="*/ 4763 h 348615"/>
                      <a:gd name="connsiteX5" fmla="*/ 49530 w 245745"/>
                      <a:gd name="connsiteY5" fmla="*/ 38100 h 348615"/>
                      <a:gd name="connsiteX6" fmla="*/ 128588 w 245745"/>
                      <a:gd name="connsiteY6" fmla="*/ 0 h 348615"/>
                      <a:gd name="connsiteX7" fmla="*/ 245745 w 245745"/>
                      <a:gd name="connsiteY7" fmla="*/ 122873 h 348615"/>
                      <a:gd name="connsiteX8" fmla="*/ 128588 w 245745"/>
                      <a:gd name="connsiteY8" fmla="*/ 245745 h 348615"/>
                      <a:gd name="connsiteX9" fmla="*/ 49530 w 245745"/>
                      <a:gd name="connsiteY9" fmla="*/ 211455 h 348615"/>
                      <a:gd name="connsiteX10" fmla="*/ 196215 w 245745"/>
                      <a:gd name="connsiteY10" fmla="*/ 121920 h 348615"/>
                      <a:gd name="connsiteX11" fmla="*/ 121920 w 245745"/>
                      <a:gd name="connsiteY11" fmla="*/ 45720 h 348615"/>
                      <a:gd name="connsiteX12" fmla="*/ 47625 w 245745"/>
                      <a:gd name="connsiteY12" fmla="*/ 121920 h 348615"/>
                      <a:gd name="connsiteX13" fmla="*/ 121920 w 245745"/>
                      <a:gd name="connsiteY13" fmla="*/ 199073 h 348615"/>
                      <a:gd name="connsiteX14" fmla="*/ 196215 w 245745"/>
                      <a:gd name="connsiteY14" fmla="*/ 121920 h 348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5745" h="348615">
                        <a:moveTo>
                          <a:pt x="49530" y="211455"/>
                        </a:moveTo>
                        <a:lnTo>
                          <a:pt x="49530" y="348615"/>
                        </a:lnTo>
                        <a:lnTo>
                          <a:pt x="0" y="348615"/>
                        </a:lnTo>
                        <a:lnTo>
                          <a:pt x="0" y="4763"/>
                        </a:lnTo>
                        <a:lnTo>
                          <a:pt x="49530" y="4763"/>
                        </a:lnTo>
                        <a:lnTo>
                          <a:pt x="49530" y="38100"/>
                        </a:lnTo>
                        <a:cubicBezTo>
                          <a:pt x="66675" y="15240"/>
                          <a:pt x="96203" y="0"/>
                          <a:pt x="128588" y="0"/>
                        </a:cubicBezTo>
                        <a:cubicBezTo>
                          <a:pt x="190500" y="0"/>
                          <a:pt x="245745" y="46672"/>
                          <a:pt x="245745" y="122873"/>
                        </a:cubicBezTo>
                        <a:cubicBezTo>
                          <a:pt x="245745" y="198120"/>
                          <a:pt x="188595" y="245745"/>
                          <a:pt x="128588" y="245745"/>
                        </a:cubicBezTo>
                        <a:cubicBezTo>
                          <a:pt x="96203" y="244792"/>
                          <a:pt x="66675" y="232410"/>
                          <a:pt x="49530" y="211455"/>
                        </a:cubicBezTo>
                        <a:close/>
                        <a:moveTo>
                          <a:pt x="196215" y="121920"/>
                        </a:moveTo>
                        <a:cubicBezTo>
                          <a:pt x="196215" y="79058"/>
                          <a:pt x="163830" y="45720"/>
                          <a:pt x="121920" y="45720"/>
                        </a:cubicBezTo>
                        <a:cubicBezTo>
                          <a:pt x="79058" y="45720"/>
                          <a:pt x="47625" y="80010"/>
                          <a:pt x="47625" y="121920"/>
                        </a:cubicBezTo>
                        <a:cubicBezTo>
                          <a:pt x="47625" y="164783"/>
                          <a:pt x="79058" y="199073"/>
                          <a:pt x="121920" y="199073"/>
                        </a:cubicBezTo>
                        <a:cubicBezTo>
                          <a:pt x="163830" y="199073"/>
                          <a:pt x="196215" y="164783"/>
                          <a:pt x="196215" y="12192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62" name="Freeform: Shape 395">
                    <a:extLst>
                      <a:ext uri="{FF2B5EF4-FFF2-40B4-BE49-F238E27FC236}">
                        <a16:creationId xmlns:a16="http://schemas.microsoft.com/office/drawing/2014/main" id="{BF1A987E-A4AC-40F4-8F70-29317E3FCDB2}"/>
                      </a:ext>
                    </a:extLst>
                  </p:cNvPr>
                  <p:cNvSpPr/>
                  <p:nvPr/>
                </p:nvSpPr>
                <p:spPr>
                  <a:xfrm>
                    <a:off x="4917389" y="2153515"/>
                    <a:ext cx="243839" cy="243852"/>
                  </a:xfrm>
                  <a:custGeom>
                    <a:avLst/>
                    <a:gdLst>
                      <a:gd name="connsiteX0" fmla="*/ 0 w 243839"/>
                      <a:gd name="connsiteY0" fmla="*/ 123825 h 243852"/>
                      <a:gd name="connsiteX1" fmla="*/ 122873 w 243839"/>
                      <a:gd name="connsiteY1" fmla="*/ 0 h 243852"/>
                      <a:gd name="connsiteX2" fmla="*/ 243840 w 243839"/>
                      <a:gd name="connsiteY2" fmla="*/ 120015 h 243852"/>
                      <a:gd name="connsiteX3" fmla="*/ 243840 w 243839"/>
                      <a:gd name="connsiteY3" fmla="*/ 140018 h 243852"/>
                      <a:gd name="connsiteX4" fmla="*/ 47625 w 243839"/>
                      <a:gd name="connsiteY4" fmla="*/ 140018 h 243852"/>
                      <a:gd name="connsiteX5" fmla="*/ 123825 w 243839"/>
                      <a:gd name="connsiteY5" fmla="*/ 200025 h 243852"/>
                      <a:gd name="connsiteX6" fmla="*/ 192405 w 243839"/>
                      <a:gd name="connsiteY6" fmla="*/ 157163 h 243852"/>
                      <a:gd name="connsiteX7" fmla="*/ 234315 w 243839"/>
                      <a:gd name="connsiteY7" fmla="*/ 180023 h 243852"/>
                      <a:gd name="connsiteX8" fmla="*/ 123825 w 243839"/>
                      <a:gd name="connsiteY8" fmla="*/ 243840 h 243852"/>
                      <a:gd name="connsiteX9" fmla="*/ 0 w 243839"/>
                      <a:gd name="connsiteY9" fmla="*/ 123825 h 243852"/>
                      <a:gd name="connsiteX10" fmla="*/ 50482 w 243839"/>
                      <a:gd name="connsiteY10" fmla="*/ 97155 h 243852"/>
                      <a:gd name="connsiteX11" fmla="*/ 191452 w 243839"/>
                      <a:gd name="connsiteY11" fmla="*/ 97155 h 243852"/>
                      <a:gd name="connsiteX12" fmla="*/ 121920 w 243839"/>
                      <a:gd name="connsiteY12" fmla="*/ 43815 h 243852"/>
                      <a:gd name="connsiteX13" fmla="*/ 50482 w 243839"/>
                      <a:gd name="connsiteY13" fmla="*/ 97155 h 24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3839" h="243852">
                        <a:moveTo>
                          <a:pt x="0" y="123825"/>
                        </a:moveTo>
                        <a:cubicBezTo>
                          <a:pt x="0" y="54293"/>
                          <a:pt x="53340" y="0"/>
                          <a:pt x="122873" y="0"/>
                        </a:cubicBezTo>
                        <a:cubicBezTo>
                          <a:pt x="192405" y="0"/>
                          <a:pt x="243840" y="50483"/>
                          <a:pt x="243840" y="120015"/>
                        </a:cubicBezTo>
                        <a:lnTo>
                          <a:pt x="243840" y="140018"/>
                        </a:lnTo>
                        <a:lnTo>
                          <a:pt x="47625" y="140018"/>
                        </a:lnTo>
                        <a:cubicBezTo>
                          <a:pt x="54292" y="176213"/>
                          <a:pt x="82867" y="200025"/>
                          <a:pt x="123825" y="200025"/>
                        </a:cubicBezTo>
                        <a:cubicBezTo>
                          <a:pt x="156210" y="200025"/>
                          <a:pt x="180023" y="182880"/>
                          <a:pt x="192405" y="157163"/>
                        </a:cubicBezTo>
                        <a:lnTo>
                          <a:pt x="234315" y="180023"/>
                        </a:lnTo>
                        <a:cubicBezTo>
                          <a:pt x="213360" y="219075"/>
                          <a:pt x="176213" y="243840"/>
                          <a:pt x="123825" y="243840"/>
                        </a:cubicBezTo>
                        <a:cubicBezTo>
                          <a:pt x="49530" y="244792"/>
                          <a:pt x="0" y="191453"/>
                          <a:pt x="0" y="123825"/>
                        </a:cubicBezTo>
                        <a:close/>
                        <a:moveTo>
                          <a:pt x="50482" y="97155"/>
                        </a:moveTo>
                        <a:lnTo>
                          <a:pt x="191452" y="97155"/>
                        </a:lnTo>
                        <a:cubicBezTo>
                          <a:pt x="183832" y="62865"/>
                          <a:pt x="158115" y="43815"/>
                          <a:pt x="121920" y="43815"/>
                        </a:cubicBezTo>
                        <a:cubicBezTo>
                          <a:pt x="87630" y="43815"/>
                          <a:pt x="60007" y="65723"/>
                          <a:pt x="50482" y="9715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63" name="Freeform: Shape 396">
                    <a:extLst>
                      <a:ext uri="{FF2B5EF4-FFF2-40B4-BE49-F238E27FC236}">
                        <a16:creationId xmlns:a16="http://schemas.microsoft.com/office/drawing/2014/main" id="{1E9107E9-F84D-498D-9837-E7DFD50C1135}"/>
                      </a:ext>
                    </a:extLst>
                  </p:cNvPr>
                  <p:cNvSpPr/>
                  <p:nvPr/>
                </p:nvSpPr>
                <p:spPr>
                  <a:xfrm>
                    <a:off x="5189804" y="2153515"/>
                    <a:ext cx="218122" cy="240029"/>
                  </a:xfrm>
                  <a:custGeom>
                    <a:avLst/>
                    <a:gdLst>
                      <a:gd name="connsiteX0" fmla="*/ 952 w 218122"/>
                      <a:gd name="connsiteY0" fmla="*/ 4763 h 240029"/>
                      <a:gd name="connsiteX1" fmla="*/ 50483 w 218122"/>
                      <a:gd name="connsiteY1" fmla="*/ 4763 h 240029"/>
                      <a:gd name="connsiteX2" fmla="*/ 50483 w 218122"/>
                      <a:gd name="connsiteY2" fmla="*/ 35243 h 240029"/>
                      <a:gd name="connsiteX3" fmla="*/ 122873 w 218122"/>
                      <a:gd name="connsiteY3" fmla="*/ 0 h 240029"/>
                      <a:gd name="connsiteX4" fmla="*/ 218123 w 218122"/>
                      <a:gd name="connsiteY4" fmla="*/ 102870 h 240029"/>
                      <a:gd name="connsiteX5" fmla="*/ 218123 w 218122"/>
                      <a:gd name="connsiteY5" fmla="*/ 240030 h 240029"/>
                      <a:gd name="connsiteX6" fmla="*/ 167640 w 218122"/>
                      <a:gd name="connsiteY6" fmla="*/ 240030 h 240029"/>
                      <a:gd name="connsiteX7" fmla="*/ 167640 w 218122"/>
                      <a:gd name="connsiteY7" fmla="*/ 106680 h 240029"/>
                      <a:gd name="connsiteX8" fmla="*/ 110490 w 218122"/>
                      <a:gd name="connsiteY8" fmla="*/ 43815 h 240029"/>
                      <a:gd name="connsiteX9" fmla="*/ 50483 w 218122"/>
                      <a:gd name="connsiteY9" fmla="*/ 110490 h 240029"/>
                      <a:gd name="connsiteX10" fmla="*/ 50483 w 218122"/>
                      <a:gd name="connsiteY10" fmla="*/ 240030 h 240029"/>
                      <a:gd name="connsiteX11" fmla="*/ 0 w 218122"/>
                      <a:gd name="connsiteY11" fmla="*/ 240030 h 240029"/>
                      <a:gd name="connsiteX12" fmla="*/ 0 w 218122"/>
                      <a:gd name="connsiteY12" fmla="*/ 4763 h 2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18122" h="240029">
                        <a:moveTo>
                          <a:pt x="952" y="4763"/>
                        </a:moveTo>
                        <a:lnTo>
                          <a:pt x="50483" y="4763"/>
                        </a:lnTo>
                        <a:lnTo>
                          <a:pt x="50483" y="35243"/>
                        </a:lnTo>
                        <a:cubicBezTo>
                          <a:pt x="66675" y="13335"/>
                          <a:pt x="92392" y="0"/>
                          <a:pt x="122873" y="0"/>
                        </a:cubicBezTo>
                        <a:cubicBezTo>
                          <a:pt x="181927" y="0"/>
                          <a:pt x="218123" y="39053"/>
                          <a:pt x="218123" y="102870"/>
                        </a:cubicBezTo>
                        <a:lnTo>
                          <a:pt x="218123" y="240030"/>
                        </a:lnTo>
                        <a:lnTo>
                          <a:pt x="167640" y="240030"/>
                        </a:lnTo>
                        <a:lnTo>
                          <a:pt x="167640" y="106680"/>
                        </a:lnTo>
                        <a:cubicBezTo>
                          <a:pt x="167640" y="67628"/>
                          <a:pt x="148590" y="43815"/>
                          <a:pt x="110490" y="43815"/>
                        </a:cubicBezTo>
                        <a:cubicBezTo>
                          <a:pt x="76200" y="43815"/>
                          <a:pt x="50483" y="69533"/>
                          <a:pt x="50483" y="110490"/>
                        </a:cubicBezTo>
                        <a:lnTo>
                          <a:pt x="50483" y="240030"/>
                        </a:lnTo>
                        <a:lnTo>
                          <a:pt x="0" y="240030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64" name="Freeform: Shape 397">
                    <a:extLst>
                      <a:ext uri="{FF2B5EF4-FFF2-40B4-BE49-F238E27FC236}">
                        <a16:creationId xmlns:a16="http://schemas.microsoft.com/office/drawing/2014/main" id="{2728BCB2-2871-4CBC-B50D-59E67334A2C2}"/>
                      </a:ext>
                    </a:extLst>
                  </p:cNvPr>
                  <p:cNvSpPr/>
                  <p:nvPr/>
                </p:nvSpPr>
                <p:spPr>
                  <a:xfrm>
                    <a:off x="5395543" y="2049693"/>
                    <a:ext cx="291464" cy="343852"/>
                  </a:xfrm>
                  <a:custGeom>
                    <a:avLst/>
                    <a:gdLst>
                      <a:gd name="connsiteX0" fmla="*/ 0 w 291464"/>
                      <a:gd name="connsiteY0" fmla="*/ 0 h 343852"/>
                      <a:gd name="connsiteX1" fmla="*/ 53340 w 291464"/>
                      <a:gd name="connsiteY1" fmla="*/ 0 h 343852"/>
                      <a:gd name="connsiteX2" fmla="*/ 145732 w 291464"/>
                      <a:gd name="connsiteY2" fmla="*/ 267653 h 343852"/>
                      <a:gd name="connsiteX3" fmla="*/ 238125 w 291464"/>
                      <a:gd name="connsiteY3" fmla="*/ 0 h 343852"/>
                      <a:gd name="connsiteX4" fmla="*/ 291465 w 291464"/>
                      <a:gd name="connsiteY4" fmla="*/ 0 h 343852"/>
                      <a:gd name="connsiteX5" fmla="*/ 171450 w 291464"/>
                      <a:gd name="connsiteY5" fmla="*/ 343853 h 343852"/>
                      <a:gd name="connsiteX6" fmla="*/ 120015 w 291464"/>
                      <a:gd name="connsiteY6" fmla="*/ 343853 h 343852"/>
                      <a:gd name="connsiteX7" fmla="*/ 0 w 291464"/>
                      <a:gd name="connsiteY7" fmla="*/ 0 h 34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1464" h="343852">
                        <a:moveTo>
                          <a:pt x="0" y="0"/>
                        </a:moveTo>
                        <a:lnTo>
                          <a:pt x="53340" y="0"/>
                        </a:lnTo>
                        <a:lnTo>
                          <a:pt x="145732" y="267653"/>
                        </a:lnTo>
                        <a:lnTo>
                          <a:pt x="238125" y="0"/>
                        </a:lnTo>
                        <a:lnTo>
                          <a:pt x="291465" y="0"/>
                        </a:lnTo>
                        <a:lnTo>
                          <a:pt x="171450" y="343853"/>
                        </a:lnTo>
                        <a:lnTo>
                          <a:pt x="120015" y="34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65" name="Freeform: Shape 398">
                    <a:extLst>
                      <a:ext uri="{FF2B5EF4-FFF2-40B4-BE49-F238E27FC236}">
                        <a16:creationId xmlns:a16="http://schemas.microsoft.com/office/drawing/2014/main" id="{DE7AB78E-A406-400D-8AB4-E9A259F2D929}"/>
                      </a:ext>
                    </a:extLst>
                  </p:cNvPr>
                  <p:cNvSpPr/>
                  <p:nvPr/>
                </p:nvSpPr>
                <p:spPr>
                  <a:xfrm>
                    <a:off x="5707011" y="2049693"/>
                    <a:ext cx="51434" cy="343852"/>
                  </a:xfrm>
                  <a:custGeom>
                    <a:avLst/>
                    <a:gdLst>
                      <a:gd name="connsiteX0" fmla="*/ 0 w 51434"/>
                      <a:gd name="connsiteY0" fmla="*/ 0 h 343852"/>
                      <a:gd name="connsiteX1" fmla="*/ 51435 w 51434"/>
                      <a:gd name="connsiteY1" fmla="*/ 0 h 343852"/>
                      <a:gd name="connsiteX2" fmla="*/ 51435 w 51434"/>
                      <a:gd name="connsiteY2" fmla="*/ 343853 h 343852"/>
                      <a:gd name="connsiteX3" fmla="*/ 0 w 51434"/>
                      <a:gd name="connsiteY3" fmla="*/ 343853 h 343852"/>
                      <a:gd name="connsiteX4" fmla="*/ 0 w 51434"/>
                      <a:gd name="connsiteY4" fmla="*/ 0 h 34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434" h="343852">
                        <a:moveTo>
                          <a:pt x="0" y="0"/>
                        </a:moveTo>
                        <a:lnTo>
                          <a:pt x="51435" y="0"/>
                        </a:lnTo>
                        <a:lnTo>
                          <a:pt x="51435" y="343853"/>
                        </a:lnTo>
                        <a:lnTo>
                          <a:pt x="0" y="34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66" name="Freeform: Shape 401">
                    <a:extLst>
                      <a:ext uri="{FF2B5EF4-FFF2-40B4-BE49-F238E27FC236}">
                        <a16:creationId xmlns:a16="http://schemas.microsoft.com/office/drawing/2014/main" id="{6AF26A83-EE8B-44AD-A7E9-CC3BE18E3AEB}"/>
                      </a:ext>
                    </a:extLst>
                  </p:cNvPr>
                  <p:cNvSpPr/>
                  <p:nvPr/>
                </p:nvSpPr>
                <p:spPr>
                  <a:xfrm>
                    <a:off x="5805119" y="2049693"/>
                    <a:ext cx="282892" cy="343852"/>
                  </a:xfrm>
                  <a:custGeom>
                    <a:avLst/>
                    <a:gdLst>
                      <a:gd name="connsiteX0" fmla="*/ 0 w 282892"/>
                      <a:gd name="connsiteY0" fmla="*/ 0 h 343852"/>
                      <a:gd name="connsiteX1" fmla="*/ 58102 w 282892"/>
                      <a:gd name="connsiteY1" fmla="*/ 0 h 343852"/>
                      <a:gd name="connsiteX2" fmla="*/ 232410 w 282892"/>
                      <a:gd name="connsiteY2" fmla="*/ 260033 h 343852"/>
                      <a:gd name="connsiteX3" fmla="*/ 232410 w 282892"/>
                      <a:gd name="connsiteY3" fmla="*/ 0 h 343852"/>
                      <a:gd name="connsiteX4" fmla="*/ 282892 w 282892"/>
                      <a:gd name="connsiteY4" fmla="*/ 0 h 343852"/>
                      <a:gd name="connsiteX5" fmla="*/ 282892 w 282892"/>
                      <a:gd name="connsiteY5" fmla="*/ 343853 h 343852"/>
                      <a:gd name="connsiteX6" fmla="*/ 228600 w 282892"/>
                      <a:gd name="connsiteY6" fmla="*/ 343853 h 343852"/>
                      <a:gd name="connsiteX7" fmla="*/ 51435 w 282892"/>
                      <a:gd name="connsiteY7" fmla="*/ 80010 h 343852"/>
                      <a:gd name="connsiteX8" fmla="*/ 51435 w 282892"/>
                      <a:gd name="connsiteY8" fmla="*/ 343853 h 343852"/>
                      <a:gd name="connsiteX9" fmla="*/ 0 w 282892"/>
                      <a:gd name="connsiteY9" fmla="*/ 343853 h 343852"/>
                      <a:gd name="connsiteX10" fmla="*/ 0 w 282892"/>
                      <a:gd name="connsiteY10" fmla="*/ 0 h 34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2892" h="343852">
                        <a:moveTo>
                          <a:pt x="0" y="0"/>
                        </a:moveTo>
                        <a:lnTo>
                          <a:pt x="58102" y="0"/>
                        </a:lnTo>
                        <a:lnTo>
                          <a:pt x="232410" y="260033"/>
                        </a:lnTo>
                        <a:lnTo>
                          <a:pt x="232410" y="0"/>
                        </a:lnTo>
                        <a:lnTo>
                          <a:pt x="282892" y="0"/>
                        </a:lnTo>
                        <a:lnTo>
                          <a:pt x="282892" y="343853"/>
                        </a:lnTo>
                        <a:lnTo>
                          <a:pt x="228600" y="343853"/>
                        </a:lnTo>
                        <a:lnTo>
                          <a:pt x="51435" y="80010"/>
                        </a:lnTo>
                        <a:lnTo>
                          <a:pt x="51435" y="343853"/>
                        </a:lnTo>
                        <a:lnTo>
                          <a:pt x="0" y="34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219169" rtl="0" eaLnBrk="1" fontAlgn="auto" latinLnBrk="0" hangingPunct="0">
                      <a:lnSpc>
                        <a:spcPct val="90000"/>
                      </a:lnSpc>
                      <a:spcBef>
                        <a:spcPts val="225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endParaRPr>
                  </a:p>
                </p:txBody>
              </p:sp>
            </p:grpSp>
          </p:grpSp>
          <p:sp>
            <p:nvSpPr>
              <p:cNvPr id="55" name="Freeform: Shape 388">
                <a:extLst>
                  <a:ext uri="{FF2B5EF4-FFF2-40B4-BE49-F238E27FC236}">
                    <a16:creationId xmlns:a16="http://schemas.microsoft.com/office/drawing/2014/main" id="{5EA177B7-CB9D-4D90-8CE1-495662434ABF}"/>
                  </a:ext>
                </a:extLst>
              </p:cNvPr>
              <p:cNvSpPr/>
              <p:nvPr/>
            </p:nvSpPr>
            <p:spPr>
              <a:xfrm>
                <a:off x="1030935" y="2973449"/>
                <a:ext cx="140969" cy="142875"/>
              </a:xfrm>
              <a:custGeom>
                <a:avLst/>
                <a:gdLst>
                  <a:gd name="connsiteX0" fmla="*/ 136208 w 140969"/>
                  <a:gd name="connsiteY0" fmla="*/ 43815 h 142875"/>
                  <a:gd name="connsiteX1" fmla="*/ 110490 w 140969"/>
                  <a:gd name="connsiteY1" fmla="*/ 60007 h 142875"/>
                  <a:gd name="connsiteX2" fmla="*/ 81915 w 140969"/>
                  <a:gd name="connsiteY2" fmla="*/ 31432 h 142875"/>
                  <a:gd name="connsiteX3" fmla="*/ 98107 w 140969"/>
                  <a:gd name="connsiteY3" fmla="*/ 5715 h 142875"/>
                  <a:gd name="connsiteX4" fmla="*/ 70485 w 140969"/>
                  <a:gd name="connsiteY4" fmla="*/ 0 h 142875"/>
                  <a:gd name="connsiteX5" fmla="*/ 0 w 140969"/>
                  <a:gd name="connsiteY5" fmla="*/ 71438 h 142875"/>
                  <a:gd name="connsiteX6" fmla="*/ 70485 w 140969"/>
                  <a:gd name="connsiteY6" fmla="*/ 142875 h 142875"/>
                  <a:gd name="connsiteX7" fmla="*/ 140970 w 140969"/>
                  <a:gd name="connsiteY7" fmla="*/ 71438 h 142875"/>
                  <a:gd name="connsiteX8" fmla="*/ 136208 w 140969"/>
                  <a:gd name="connsiteY8" fmla="*/ 4381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69" h="142875">
                    <a:moveTo>
                      <a:pt x="136208" y="43815"/>
                    </a:moveTo>
                    <a:cubicBezTo>
                      <a:pt x="131445" y="53340"/>
                      <a:pt x="121920" y="60007"/>
                      <a:pt x="110490" y="60007"/>
                    </a:cubicBezTo>
                    <a:cubicBezTo>
                      <a:pt x="94298" y="60007"/>
                      <a:pt x="81915" y="46672"/>
                      <a:pt x="81915" y="31432"/>
                    </a:cubicBezTo>
                    <a:cubicBezTo>
                      <a:pt x="81915" y="20002"/>
                      <a:pt x="88582" y="10477"/>
                      <a:pt x="98107" y="5715"/>
                    </a:cubicBezTo>
                    <a:cubicBezTo>
                      <a:pt x="89535" y="1905"/>
                      <a:pt x="80010" y="0"/>
                      <a:pt x="70485" y="0"/>
                    </a:cubicBezTo>
                    <a:cubicBezTo>
                      <a:pt x="30480" y="0"/>
                      <a:pt x="0" y="32385"/>
                      <a:pt x="0" y="71438"/>
                    </a:cubicBezTo>
                    <a:cubicBezTo>
                      <a:pt x="0" y="110490"/>
                      <a:pt x="30480" y="142875"/>
                      <a:pt x="70485" y="142875"/>
                    </a:cubicBezTo>
                    <a:cubicBezTo>
                      <a:pt x="110490" y="142875"/>
                      <a:pt x="140970" y="110490"/>
                      <a:pt x="140970" y="71438"/>
                    </a:cubicBezTo>
                    <a:cubicBezTo>
                      <a:pt x="140970" y="60960"/>
                      <a:pt x="139065" y="51435"/>
                      <a:pt x="136208" y="438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One Display Medium" panose="020B0703020203020204" pitchFamily="34" charset="0"/>
                  <a:sym typeface="Helvetica Neue"/>
                </a:endParaRPr>
              </a:p>
            </p:txBody>
          </p:sp>
          <p:sp>
            <p:nvSpPr>
              <p:cNvPr id="56" name="Freeform: Shape 389">
                <a:extLst>
                  <a:ext uri="{FF2B5EF4-FFF2-40B4-BE49-F238E27FC236}">
                    <a16:creationId xmlns:a16="http://schemas.microsoft.com/office/drawing/2014/main" id="{784A9EC2-8DA0-4898-81C2-CDD4A686ED11}"/>
                  </a:ext>
                </a:extLst>
              </p:cNvPr>
              <p:cNvSpPr/>
              <p:nvPr/>
            </p:nvSpPr>
            <p:spPr>
              <a:xfrm>
                <a:off x="925208" y="2867722"/>
                <a:ext cx="352425" cy="352433"/>
              </a:xfrm>
              <a:custGeom>
                <a:avLst/>
                <a:gdLst>
                  <a:gd name="connsiteX0" fmla="*/ 0 w 352425"/>
                  <a:gd name="connsiteY0" fmla="*/ 176213 h 352433"/>
                  <a:gd name="connsiteX1" fmla="*/ 176213 w 352425"/>
                  <a:gd name="connsiteY1" fmla="*/ 0 h 352433"/>
                  <a:gd name="connsiteX2" fmla="*/ 352425 w 352425"/>
                  <a:gd name="connsiteY2" fmla="*/ 176213 h 352433"/>
                  <a:gd name="connsiteX3" fmla="*/ 176213 w 352425"/>
                  <a:gd name="connsiteY3" fmla="*/ 352425 h 352433"/>
                  <a:gd name="connsiteX4" fmla="*/ 0 w 352425"/>
                  <a:gd name="connsiteY4" fmla="*/ 176213 h 352433"/>
                  <a:gd name="connsiteX5" fmla="*/ 301943 w 352425"/>
                  <a:gd name="connsiteY5" fmla="*/ 176213 h 352433"/>
                  <a:gd name="connsiteX6" fmla="*/ 176213 w 352425"/>
                  <a:gd name="connsiteY6" fmla="*/ 48578 h 352433"/>
                  <a:gd name="connsiteX7" fmla="*/ 51435 w 352425"/>
                  <a:gd name="connsiteY7" fmla="*/ 176213 h 352433"/>
                  <a:gd name="connsiteX8" fmla="*/ 176213 w 352425"/>
                  <a:gd name="connsiteY8" fmla="*/ 302895 h 352433"/>
                  <a:gd name="connsiteX9" fmla="*/ 301943 w 352425"/>
                  <a:gd name="connsiteY9" fmla="*/ 176213 h 3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25" h="352433">
                    <a:moveTo>
                      <a:pt x="0" y="176213"/>
                    </a:moveTo>
                    <a:cubicBezTo>
                      <a:pt x="0" y="79058"/>
                      <a:pt x="79058" y="0"/>
                      <a:pt x="176213" y="0"/>
                    </a:cubicBezTo>
                    <a:cubicBezTo>
                      <a:pt x="274320" y="0"/>
                      <a:pt x="352425" y="79058"/>
                      <a:pt x="352425" y="176213"/>
                    </a:cubicBezTo>
                    <a:cubicBezTo>
                      <a:pt x="352425" y="273368"/>
                      <a:pt x="273368" y="352425"/>
                      <a:pt x="176213" y="352425"/>
                    </a:cubicBezTo>
                    <a:cubicBezTo>
                      <a:pt x="79058" y="353378"/>
                      <a:pt x="0" y="274320"/>
                      <a:pt x="0" y="176213"/>
                    </a:cubicBezTo>
                    <a:close/>
                    <a:moveTo>
                      <a:pt x="301943" y="176213"/>
                    </a:moveTo>
                    <a:cubicBezTo>
                      <a:pt x="301943" y="106680"/>
                      <a:pt x="247650" y="48578"/>
                      <a:pt x="176213" y="48578"/>
                    </a:cubicBezTo>
                    <a:cubicBezTo>
                      <a:pt x="105728" y="48578"/>
                      <a:pt x="51435" y="105728"/>
                      <a:pt x="51435" y="176213"/>
                    </a:cubicBezTo>
                    <a:cubicBezTo>
                      <a:pt x="51435" y="245745"/>
                      <a:pt x="105728" y="302895"/>
                      <a:pt x="176213" y="302895"/>
                    </a:cubicBezTo>
                    <a:cubicBezTo>
                      <a:pt x="246698" y="303848"/>
                      <a:pt x="301943" y="246698"/>
                      <a:pt x="301943" y="1762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One Display Medium" panose="020B0703020203020204" pitchFamily="34" charset="0"/>
                  <a:sym typeface="Helvetica Neue"/>
                </a:endParaRPr>
              </a:p>
            </p:txBody>
          </p:sp>
          <p:sp>
            <p:nvSpPr>
              <p:cNvPr id="57" name="Freeform: Shape 390">
                <a:extLst>
                  <a:ext uri="{FF2B5EF4-FFF2-40B4-BE49-F238E27FC236}">
                    <a16:creationId xmlns:a16="http://schemas.microsoft.com/office/drawing/2014/main" id="{374D2236-393F-4022-AAE1-D518A8453737}"/>
                  </a:ext>
                </a:extLst>
              </p:cNvPr>
              <p:cNvSpPr/>
              <p:nvPr/>
            </p:nvSpPr>
            <p:spPr>
              <a:xfrm>
                <a:off x="2883548" y="2972497"/>
                <a:ext cx="140969" cy="142875"/>
              </a:xfrm>
              <a:custGeom>
                <a:avLst/>
                <a:gdLst>
                  <a:gd name="connsiteX0" fmla="*/ 135255 w 140969"/>
                  <a:gd name="connsiteY0" fmla="*/ 44768 h 142875"/>
                  <a:gd name="connsiteX1" fmla="*/ 109538 w 140969"/>
                  <a:gd name="connsiteY1" fmla="*/ 60960 h 142875"/>
                  <a:gd name="connsiteX2" fmla="*/ 80963 w 140969"/>
                  <a:gd name="connsiteY2" fmla="*/ 32385 h 142875"/>
                  <a:gd name="connsiteX3" fmla="*/ 97155 w 140969"/>
                  <a:gd name="connsiteY3" fmla="*/ 6667 h 142875"/>
                  <a:gd name="connsiteX4" fmla="*/ 70485 w 140969"/>
                  <a:gd name="connsiteY4" fmla="*/ 0 h 142875"/>
                  <a:gd name="connsiteX5" fmla="*/ 0 w 140969"/>
                  <a:gd name="connsiteY5" fmla="*/ 71438 h 142875"/>
                  <a:gd name="connsiteX6" fmla="*/ 70485 w 140969"/>
                  <a:gd name="connsiteY6" fmla="*/ 142875 h 142875"/>
                  <a:gd name="connsiteX7" fmla="*/ 140970 w 140969"/>
                  <a:gd name="connsiteY7" fmla="*/ 71438 h 142875"/>
                  <a:gd name="connsiteX8" fmla="*/ 135255 w 140969"/>
                  <a:gd name="connsiteY8" fmla="*/ 4476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969" h="142875">
                    <a:moveTo>
                      <a:pt x="135255" y="44768"/>
                    </a:moveTo>
                    <a:cubicBezTo>
                      <a:pt x="130492" y="54293"/>
                      <a:pt x="120967" y="60960"/>
                      <a:pt x="109538" y="60960"/>
                    </a:cubicBezTo>
                    <a:cubicBezTo>
                      <a:pt x="93345" y="60960"/>
                      <a:pt x="80963" y="47625"/>
                      <a:pt x="80963" y="32385"/>
                    </a:cubicBezTo>
                    <a:cubicBezTo>
                      <a:pt x="80963" y="20955"/>
                      <a:pt x="87630" y="11430"/>
                      <a:pt x="97155" y="6667"/>
                    </a:cubicBezTo>
                    <a:cubicBezTo>
                      <a:pt x="89535" y="1905"/>
                      <a:pt x="80010" y="0"/>
                      <a:pt x="70485" y="0"/>
                    </a:cubicBezTo>
                    <a:cubicBezTo>
                      <a:pt x="30480" y="0"/>
                      <a:pt x="0" y="32385"/>
                      <a:pt x="0" y="71438"/>
                    </a:cubicBezTo>
                    <a:cubicBezTo>
                      <a:pt x="0" y="110490"/>
                      <a:pt x="30480" y="142875"/>
                      <a:pt x="70485" y="142875"/>
                    </a:cubicBezTo>
                    <a:cubicBezTo>
                      <a:pt x="110490" y="142875"/>
                      <a:pt x="140970" y="110490"/>
                      <a:pt x="140970" y="71438"/>
                    </a:cubicBezTo>
                    <a:cubicBezTo>
                      <a:pt x="140970" y="61913"/>
                      <a:pt x="139065" y="53340"/>
                      <a:pt x="135255" y="447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One Display Medium" panose="020B0703020203020204" pitchFamily="34" charset="0"/>
                  <a:sym typeface="Helvetica Neue"/>
                </a:endParaRPr>
              </a:p>
            </p:txBody>
          </p:sp>
          <p:sp>
            <p:nvSpPr>
              <p:cNvPr id="58" name="Freeform: Shape 391">
                <a:extLst>
                  <a:ext uri="{FF2B5EF4-FFF2-40B4-BE49-F238E27FC236}">
                    <a16:creationId xmlns:a16="http://schemas.microsoft.com/office/drawing/2014/main" id="{CC283958-7212-425C-8982-899343493723}"/>
                  </a:ext>
                </a:extLst>
              </p:cNvPr>
              <p:cNvSpPr/>
              <p:nvPr/>
            </p:nvSpPr>
            <p:spPr>
              <a:xfrm>
                <a:off x="2777820" y="2867722"/>
                <a:ext cx="352425" cy="352433"/>
              </a:xfrm>
              <a:custGeom>
                <a:avLst/>
                <a:gdLst>
                  <a:gd name="connsiteX0" fmla="*/ 0 w 352425"/>
                  <a:gd name="connsiteY0" fmla="*/ 177165 h 352433"/>
                  <a:gd name="connsiteX1" fmla="*/ 176213 w 352425"/>
                  <a:gd name="connsiteY1" fmla="*/ 0 h 352433"/>
                  <a:gd name="connsiteX2" fmla="*/ 352425 w 352425"/>
                  <a:gd name="connsiteY2" fmla="*/ 176213 h 352433"/>
                  <a:gd name="connsiteX3" fmla="*/ 176213 w 352425"/>
                  <a:gd name="connsiteY3" fmla="*/ 352425 h 352433"/>
                  <a:gd name="connsiteX4" fmla="*/ 0 w 352425"/>
                  <a:gd name="connsiteY4" fmla="*/ 177165 h 352433"/>
                  <a:gd name="connsiteX5" fmla="*/ 300990 w 352425"/>
                  <a:gd name="connsiteY5" fmla="*/ 177165 h 352433"/>
                  <a:gd name="connsiteX6" fmla="*/ 175260 w 352425"/>
                  <a:gd name="connsiteY6" fmla="*/ 49530 h 352433"/>
                  <a:gd name="connsiteX7" fmla="*/ 50483 w 352425"/>
                  <a:gd name="connsiteY7" fmla="*/ 177165 h 352433"/>
                  <a:gd name="connsiteX8" fmla="*/ 175260 w 352425"/>
                  <a:gd name="connsiteY8" fmla="*/ 303848 h 352433"/>
                  <a:gd name="connsiteX9" fmla="*/ 300990 w 352425"/>
                  <a:gd name="connsiteY9" fmla="*/ 177165 h 3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25" h="352433">
                    <a:moveTo>
                      <a:pt x="0" y="177165"/>
                    </a:moveTo>
                    <a:cubicBezTo>
                      <a:pt x="0" y="79058"/>
                      <a:pt x="78105" y="0"/>
                      <a:pt x="176213" y="0"/>
                    </a:cubicBezTo>
                    <a:cubicBezTo>
                      <a:pt x="274320" y="0"/>
                      <a:pt x="352425" y="79058"/>
                      <a:pt x="352425" y="176213"/>
                    </a:cubicBezTo>
                    <a:cubicBezTo>
                      <a:pt x="352425" y="273368"/>
                      <a:pt x="273367" y="352425"/>
                      <a:pt x="176213" y="352425"/>
                    </a:cubicBezTo>
                    <a:cubicBezTo>
                      <a:pt x="78105" y="353378"/>
                      <a:pt x="0" y="274320"/>
                      <a:pt x="0" y="177165"/>
                    </a:cubicBezTo>
                    <a:close/>
                    <a:moveTo>
                      <a:pt x="300990" y="177165"/>
                    </a:moveTo>
                    <a:cubicBezTo>
                      <a:pt x="300990" y="107633"/>
                      <a:pt x="246697" y="49530"/>
                      <a:pt x="175260" y="49530"/>
                    </a:cubicBezTo>
                    <a:cubicBezTo>
                      <a:pt x="104775" y="49530"/>
                      <a:pt x="50483" y="106680"/>
                      <a:pt x="50483" y="177165"/>
                    </a:cubicBezTo>
                    <a:cubicBezTo>
                      <a:pt x="50483" y="246698"/>
                      <a:pt x="104775" y="303848"/>
                      <a:pt x="175260" y="303848"/>
                    </a:cubicBezTo>
                    <a:cubicBezTo>
                      <a:pt x="246697" y="303848"/>
                      <a:pt x="300990" y="246698"/>
                      <a:pt x="300990" y="1771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One Display Medium" panose="020B0703020203020204" pitchFamily="34" charset="0"/>
                  <a:sym typeface="Helvetica Neue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BF7B72-E9DB-4071-AC79-81B5E6EB24D7}"/>
                </a:ext>
              </a:extLst>
            </p:cNvPr>
            <p:cNvSpPr txBox="1"/>
            <p:nvPr/>
          </p:nvSpPr>
          <p:spPr>
            <a:xfrm>
              <a:off x="11131819" y="2444959"/>
              <a:ext cx="19484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...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B88E6B6-2E4E-4C11-9FAB-D46ED0C64BBD}"/>
              </a:ext>
            </a:extLst>
          </p:cNvPr>
          <p:cNvSpPr txBox="1"/>
          <p:nvPr/>
        </p:nvSpPr>
        <p:spPr>
          <a:xfrm>
            <a:off x="7834533" y="3197782"/>
            <a:ext cx="1963482" cy="1326281"/>
          </a:xfrm>
          <a:prstGeom prst="rect">
            <a:avLst/>
          </a:prstGeom>
          <a:noFill/>
          <a:ln w="381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9EF2E9-F6FE-4DB6-92E6-8ECD88E5770E}"/>
              </a:ext>
            </a:extLst>
          </p:cNvPr>
          <p:cNvSpPr txBox="1"/>
          <p:nvPr/>
        </p:nvSpPr>
        <p:spPr>
          <a:xfrm>
            <a:off x="9843433" y="3200503"/>
            <a:ext cx="1963482" cy="1326281"/>
          </a:xfrm>
          <a:prstGeom prst="rect">
            <a:avLst/>
          </a:prstGeom>
          <a:noFill/>
          <a:ln w="381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4A86"/>
              </a:solidFill>
              <a:effectLst/>
              <a:uLnTx/>
              <a:uFillTx/>
              <a:latin typeface="Intel Clear"/>
              <a:ea typeface="+mn-ea"/>
              <a:cs typeface="+mn-cs"/>
              <a:sym typeface="Helvetica Neue"/>
            </a:endParaRPr>
          </a:p>
        </p:txBody>
      </p:sp>
      <p:sp>
        <p:nvSpPr>
          <p:cNvPr id="71" name="Content Placeholder 7">
            <a:extLst>
              <a:ext uri="{FF2B5EF4-FFF2-40B4-BE49-F238E27FC236}">
                <a16:creationId xmlns:a16="http://schemas.microsoft.com/office/drawing/2014/main" id="{AE8FF29E-B862-4155-9346-046534BC7CC1}"/>
              </a:ext>
            </a:extLst>
          </p:cNvPr>
          <p:cNvSpPr txBox="1">
            <a:spLocks/>
          </p:cNvSpPr>
          <p:nvPr/>
        </p:nvSpPr>
        <p:spPr>
          <a:xfrm>
            <a:off x="5422009" y="2353669"/>
            <a:ext cx="2007353" cy="302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A cross-architecture language based on C++ and SYCL standards</a:t>
            </a:r>
          </a:p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Powerful libraries designed for acceleration of domain-specific functions</a:t>
            </a:r>
          </a:p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Low-level hardware abstraction layer </a:t>
            </a: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6CF08905-9824-4295-9BE8-469A104B64A4}"/>
              </a:ext>
            </a:extLst>
          </p:cNvPr>
          <p:cNvSpPr/>
          <p:nvPr/>
        </p:nvSpPr>
        <p:spPr>
          <a:xfrm rot="2328833">
            <a:off x="7473767" y="3495737"/>
            <a:ext cx="885632" cy="178433"/>
          </a:xfrm>
          <a:prstGeom prst="rightArrow">
            <a:avLst/>
          </a:prstGeom>
          <a:solidFill>
            <a:schemeClr val="accent2"/>
          </a:solidFill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054EDECA-8A0E-43B2-936C-CDC23C0A0524}"/>
              </a:ext>
            </a:extLst>
          </p:cNvPr>
          <p:cNvSpPr/>
          <p:nvPr/>
        </p:nvSpPr>
        <p:spPr>
          <a:xfrm>
            <a:off x="7494898" y="4234521"/>
            <a:ext cx="2455867" cy="182880"/>
          </a:xfrm>
          <a:prstGeom prst="rightArrow">
            <a:avLst/>
          </a:prstGeom>
          <a:solidFill>
            <a:schemeClr val="accent2"/>
          </a:solidFill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D1AD9868-9840-49F4-8478-1709640E43D8}"/>
              </a:ext>
            </a:extLst>
          </p:cNvPr>
          <p:cNvSpPr/>
          <p:nvPr/>
        </p:nvSpPr>
        <p:spPr>
          <a:xfrm rot="18951939">
            <a:off x="7357042" y="4865078"/>
            <a:ext cx="653868" cy="185513"/>
          </a:xfrm>
          <a:prstGeom prst="rightArrow">
            <a:avLst/>
          </a:prstGeom>
          <a:solidFill>
            <a:schemeClr val="accent2"/>
          </a:solidFill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416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2AC4-7559-4C66-911F-60E8109E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oneAPI Industry Initiative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DD9A4-945F-431C-BACB-B10BD593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5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E0FAE1-76CC-44C5-81C3-7A54AE2218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0871" y="239162"/>
            <a:ext cx="1303262" cy="137566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16A3EB-36A6-4EAC-997B-592E1D5C1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64728"/>
              </p:ext>
            </p:extLst>
          </p:nvPr>
        </p:nvGraphicFramePr>
        <p:xfrm>
          <a:off x="2708681" y="2280361"/>
          <a:ext cx="7028845" cy="3962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5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65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788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1C5"/>
                          </a:solidFill>
                        </a:rPr>
                        <a:t>Q1</a:t>
                      </a:r>
                    </a:p>
                  </a:txBody>
                  <a:tcPr marL="121904" marR="121904" marT="60952" marB="6095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1C5"/>
                          </a:solidFill>
                        </a:rPr>
                        <a:t>Q2</a:t>
                      </a:r>
                    </a:p>
                  </a:txBody>
                  <a:tcPr marL="121904" marR="121904" marT="60952" marB="609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1C5"/>
                          </a:solidFill>
                        </a:rPr>
                        <a:t>Q3</a:t>
                      </a:r>
                    </a:p>
                  </a:txBody>
                  <a:tcPr marL="121904" marR="121904" marT="60952" marB="609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1C5"/>
                          </a:solidFill>
                        </a:rPr>
                        <a:t>Q4</a:t>
                      </a:r>
                    </a:p>
                  </a:txBody>
                  <a:tcPr marL="121904" marR="121904" marT="60952" marB="609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6B089E0F-5E56-4691-B2A3-BF328791705D}"/>
              </a:ext>
            </a:extLst>
          </p:cNvPr>
          <p:cNvSpPr/>
          <p:nvPr/>
        </p:nvSpPr>
        <p:spPr>
          <a:xfrm>
            <a:off x="2710101" y="1904427"/>
            <a:ext cx="7028845" cy="37719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sym typeface="Helvetica Neue"/>
              </a:rPr>
              <a:t>2020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A5779-C83E-47FD-9A32-8C8BF08E850D}"/>
              </a:ext>
            </a:extLst>
          </p:cNvPr>
          <p:cNvCxnSpPr>
            <a:cxnSpLocks/>
          </p:cNvCxnSpPr>
          <p:nvPr/>
        </p:nvCxnSpPr>
        <p:spPr>
          <a:xfrm>
            <a:off x="6267453" y="2380212"/>
            <a:ext cx="0" cy="3840480"/>
          </a:xfrm>
          <a:prstGeom prst="line">
            <a:avLst/>
          </a:prstGeom>
          <a:ln w="3175" cmpd="sng">
            <a:gradFill flip="none" rotWithShape="1">
              <a:gsLst>
                <a:gs pos="15000">
                  <a:schemeClr val="tx2"/>
                </a:gs>
                <a:gs pos="85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9E6A55-38FC-4917-A6D2-2E45FFEE90D8}"/>
              </a:ext>
            </a:extLst>
          </p:cNvPr>
          <p:cNvCxnSpPr>
            <a:cxnSpLocks/>
          </p:cNvCxnSpPr>
          <p:nvPr/>
        </p:nvCxnSpPr>
        <p:spPr>
          <a:xfrm>
            <a:off x="7992187" y="2380212"/>
            <a:ext cx="0" cy="3840480"/>
          </a:xfrm>
          <a:prstGeom prst="line">
            <a:avLst/>
          </a:prstGeom>
          <a:ln w="3175" cmpd="sng">
            <a:gradFill flip="none" rotWithShape="1">
              <a:gsLst>
                <a:gs pos="15000">
                  <a:schemeClr val="tx2"/>
                </a:gs>
                <a:gs pos="85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F04E48-6FD6-47F1-BA25-D411C1A33287}"/>
              </a:ext>
            </a:extLst>
          </p:cNvPr>
          <p:cNvCxnSpPr>
            <a:cxnSpLocks/>
          </p:cNvCxnSpPr>
          <p:nvPr/>
        </p:nvCxnSpPr>
        <p:spPr>
          <a:xfrm>
            <a:off x="4362736" y="2380212"/>
            <a:ext cx="0" cy="3840480"/>
          </a:xfrm>
          <a:prstGeom prst="line">
            <a:avLst/>
          </a:prstGeom>
          <a:ln w="3175" cmpd="sng">
            <a:gradFill flip="none" rotWithShape="1">
              <a:gsLst>
                <a:gs pos="15000">
                  <a:schemeClr val="tx2"/>
                </a:gs>
                <a:gs pos="85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E92292-0A95-413D-8234-EB1DF66FCC08}"/>
              </a:ext>
            </a:extLst>
          </p:cNvPr>
          <p:cNvSpPr txBox="1"/>
          <p:nvPr/>
        </p:nvSpPr>
        <p:spPr>
          <a:xfrm>
            <a:off x="1539103" y="2798061"/>
            <a:ext cx="1123943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Initiative Announced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D77F2-2638-44DA-8CD7-08734C2D1A9E}"/>
              </a:ext>
            </a:extLst>
          </p:cNvPr>
          <p:cNvSpPr txBox="1"/>
          <p:nvPr/>
        </p:nvSpPr>
        <p:spPr>
          <a:xfrm>
            <a:off x="7463720" y="2688985"/>
            <a:ext cx="1106205" cy="7273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0"/>
            <a:tileRect/>
          </a:gra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1.0 Spec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2F30730D-8688-48DE-8AAD-421FF70E7039}"/>
              </a:ext>
            </a:extLst>
          </p:cNvPr>
          <p:cNvSpPr/>
          <p:nvPr/>
        </p:nvSpPr>
        <p:spPr>
          <a:xfrm>
            <a:off x="1241740" y="1904427"/>
            <a:ext cx="1419313" cy="37719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sym typeface="Helvetica Neue"/>
              </a:rPr>
              <a:t>2019</a:t>
            </a:r>
          </a:p>
        </p:txBody>
      </p: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A72CF093-0286-46B6-B7CB-3BC37E4EE76C}"/>
              </a:ext>
            </a:extLst>
          </p:cNvPr>
          <p:cNvSpPr/>
          <p:nvPr/>
        </p:nvSpPr>
        <p:spPr>
          <a:xfrm>
            <a:off x="9786574" y="1904427"/>
            <a:ext cx="1838841" cy="37719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sym typeface="Helvetica Neue"/>
              </a:rPr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F1A74-674E-43C3-B1E2-56049B4D30E5}"/>
              </a:ext>
            </a:extLst>
          </p:cNvPr>
          <p:cNvSpPr txBox="1"/>
          <p:nvPr/>
        </p:nvSpPr>
        <p:spPr>
          <a:xfrm>
            <a:off x="2859698" y="2798062"/>
            <a:ext cx="968892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0.6 Spec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93A43-5A13-4C0D-8F7B-07C40734DBAD}"/>
              </a:ext>
            </a:extLst>
          </p:cNvPr>
          <p:cNvSpPr txBox="1"/>
          <p:nvPr/>
        </p:nvSpPr>
        <p:spPr>
          <a:xfrm>
            <a:off x="3947474" y="2798061"/>
            <a:ext cx="947083" cy="538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0.7 Spec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0F27F-90B4-497A-B5E6-E7480A32CC44}"/>
              </a:ext>
            </a:extLst>
          </p:cNvPr>
          <p:cNvSpPr txBox="1"/>
          <p:nvPr/>
        </p:nvSpPr>
        <p:spPr>
          <a:xfrm>
            <a:off x="5111028" y="2792658"/>
            <a:ext cx="947081" cy="538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0.8 Spec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8EE07-7CE3-4FEE-A83B-8EACB79DC4A6}"/>
              </a:ext>
            </a:extLst>
          </p:cNvPr>
          <p:cNvSpPr txBox="1"/>
          <p:nvPr/>
        </p:nvSpPr>
        <p:spPr>
          <a:xfrm>
            <a:off x="6334487" y="2799961"/>
            <a:ext cx="943826" cy="544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0.9 Spec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BCC22-7D03-4443-A053-B76D4D99A2E0}"/>
              </a:ext>
            </a:extLst>
          </p:cNvPr>
          <p:cNvSpPr txBox="1"/>
          <p:nvPr/>
        </p:nvSpPr>
        <p:spPr>
          <a:xfrm>
            <a:off x="9889609" y="2740540"/>
            <a:ext cx="1735806" cy="20579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0"/>
            <a:tileRect/>
          </a:gra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7030A0"/>
                </a:solidFill>
                <a:latin typeface="Intel Clear"/>
              </a:rPr>
              <a:t>more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 to come…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2DA36-7009-4FEA-8EBA-1C28B569AD71}"/>
              </a:ext>
            </a:extLst>
          </p:cNvPr>
          <p:cNvSpPr txBox="1"/>
          <p:nvPr/>
        </p:nvSpPr>
        <p:spPr>
          <a:xfrm>
            <a:off x="2319486" y="3667994"/>
            <a:ext cx="537231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Lots of great conversations and input for a year.</a:t>
            </a:r>
            <a:endParaRPr lang="en-US" sz="2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D6D6A-4090-45CD-BAEA-6A286A29B74C}"/>
              </a:ext>
            </a:extLst>
          </p:cNvPr>
          <p:cNvSpPr txBox="1"/>
          <p:nvPr/>
        </p:nvSpPr>
        <p:spPr>
          <a:xfrm>
            <a:off x="6466122" y="4620053"/>
            <a:ext cx="5159294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And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the conversations and input continue because oneAPI is open.</a:t>
            </a:r>
            <a:endParaRPr lang="en-US" sz="2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018B0-7D5E-4345-BD3E-9FFD5DDB25BB}"/>
              </a:ext>
            </a:extLst>
          </p:cNvPr>
          <p:cNvSpPr txBox="1"/>
          <p:nvPr/>
        </p:nvSpPr>
        <p:spPr>
          <a:xfrm>
            <a:off x="131561" y="2604349"/>
            <a:ext cx="1427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oneAPI Industry Initiative</a:t>
            </a:r>
          </a:p>
        </p:txBody>
      </p:sp>
    </p:spTree>
    <p:extLst>
      <p:ext uri="{BB962C8B-B14F-4D97-AF65-F5344CB8AC3E}">
        <p14:creationId xmlns:p14="http://schemas.microsoft.com/office/powerpoint/2010/main" val="189017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2AC4-7559-4C66-911F-60E8109E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oneAPI Industry Initiative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DD9A4-945F-431C-BACB-B10BD593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6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E0FAE1-76CC-44C5-81C3-7A54AE2218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0871" y="239162"/>
            <a:ext cx="1303262" cy="137566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16A3EB-36A6-4EAC-997B-592E1D5C10AE}"/>
              </a:ext>
            </a:extLst>
          </p:cNvPr>
          <p:cNvGraphicFramePr>
            <a:graphicFrameLocks noGrp="1"/>
          </p:cNvGraphicFramePr>
          <p:nvPr/>
        </p:nvGraphicFramePr>
        <p:xfrm>
          <a:off x="2708681" y="2280361"/>
          <a:ext cx="7028845" cy="3962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5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65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788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1C5"/>
                          </a:solidFill>
                        </a:rPr>
                        <a:t>Q1</a:t>
                      </a:r>
                    </a:p>
                  </a:txBody>
                  <a:tcPr marL="121904" marR="121904" marT="60952" marB="60952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1C5"/>
                          </a:solidFill>
                        </a:rPr>
                        <a:t>Q2</a:t>
                      </a:r>
                    </a:p>
                  </a:txBody>
                  <a:tcPr marL="121904" marR="121904" marT="60952" marB="609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rgbClr val="0071C5"/>
                          </a:solidFill>
                        </a:rPr>
                        <a:t>Q3</a:t>
                      </a:r>
                    </a:p>
                  </a:txBody>
                  <a:tcPr marL="121904" marR="121904" marT="60952" marB="609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1C5"/>
                          </a:solidFill>
                        </a:rPr>
                        <a:t>Q4</a:t>
                      </a:r>
                    </a:p>
                  </a:txBody>
                  <a:tcPr marL="121904" marR="121904" marT="60952" marB="609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6B089E0F-5E56-4691-B2A3-BF328791705D}"/>
              </a:ext>
            </a:extLst>
          </p:cNvPr>
          <p:cNvSpPr/>
          <p:nvPr/>
        </p:nvSpPr>
        <p:spPr>
          <a:xfrm>
            <a:off x="2710101" y="1904427"/>
            <a:ext cx="7028845" cy="37719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sym typeface="Helvetica Neue"/>
              </a:rPr>
              <a:t>2020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A5779-C83E-47FD-9A32-8C8BF08E850D}"/>
              </a:ext>
            </a:extLst>
          </p:cNvPr>
          <p:cNvCxnSpPr>
            <a:cxnSpLocks/>
          </p:cNvCxnSpPr>
          <p:nvPr/>
        </p:nvCxnSpPr>
        <p:spPr>
          <a:xfrm>
            <a:off x="6267453" y="2380212"/>
            <a:ext cx="0" cy="3840480"/>
          </a:xfrm>
          <a:prstGeom prst="line">
            <a:avLst/>
          </a:prstGeom>
          <a:ln w="3175" cmpd="sng">
            <a:gradFill flip="none" rotWithShape="1">
              <a:gsLst>
                <a:gs pos="15000">
                  <a:schemeClr val="tx2"/>
                </a:gs>
                <a:gs pos="85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9E6A55-38FC-4917-A6D2-2E45FFEE90D8}"/>
              </a:ext>
            </a:extLst>
          </p:cNvPr>
          <p:cNvCxnSpPr>
            <a:cxnSpLocks/>
          </p:cNvCxnSpPr>
          <p:nvPr/>
        </p:nvCxnSpPr>
        <p:spPr>
          <a:xfrm>
            <a:off x="7992187" y="2380212"/>
            <a:ext cx="0" cy="3840480"/>
          </a:xfrm>
          <a:prstGeom prst="line">
            <a:avLst/>
          </a:prstGeom>
          <a:ln w="3175" cmpd="sng">
            <a:gradFill flip="none" rotWithShape="1">
              <a:gsLst>
                <a:gs pos="15000">
                  <a:schemeClr val="tx2"/>
                </a:gs>
                <a:gs pos="85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F04E48-6FD6-47F1-BA25-D411C1A33287}"/>
              </a:ext>
            </a:extLst>
          </p:cNvPr>
          <p:cNvCxnSpPr>
            <a:cxnSpLocks/>
          </p:cNvCxnSpPr>
          <p:nvPr/>
        </p:nvCxnSpPr>
        <p:spPr>
          <a:xfrm>
            <a:off x="4362736" y="2380212"/>
            <a:ext cx="0" cy="3840480"/>
          </a:xfrm>
          <a:prstGeom prst="line">
            <a:avLst/>
          </a:prstGeom>
          <a:ln w="3175" cmpd="sng">
            <a:gradFill flip="none" rotWithShape="1">
              <a:gsLst>
                <a:gs pos="15000">
                  <a:schemeClr val="tx2"/>
                </a:gs>
                <a:gs pos="85000">
                  <a:schemeClr val="tx2"/>
                </a:gs>
                <a:gs pos="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E92292-0A95-413D-8234-EB1DF66FCC08}"/>
              </a:ext>
            </a:extLst>
          </p:cNvPr>
          <p:cNvSpPr txBox="1"/>
          <p:nvPr/>
        </p:nvSpPr>
        <p:spPr>
          <a:xfrm>
            <a:off x="1435357" y="2798061"/>
            <a:ext cx="1227690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Initiative Announced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D77F2-2638-44DA-8CD7-08734C2D1A9E}"/>
              </a:ext>
            </a:extLst>
          </p:cNvPr>
          <p:cNvSpPr txBox="1"/>
          <p:nvPr/>
        </p:nvSpPr>
        <p:spPr>
          <a:xfrm>
            <a:off x="7463720" y="2688985"/>
            <a:ext cx="1106205" cy="7273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0"/>
            <a:tileRect/>
          </a:gra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1.0 Spec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2F30730D-8688-48DE-8AAD-421FF70E7039}"/>
              </a:ext>
            </a:extLst>
          </p:cNvPr>
          <p:cNvSpPr/>
          <p:nvPr/>
        </p:nvSpPr>
        <p:spPr>
          <a:xfrm>
            <a:off x="1241740" y="1904427"/>
            <a:ext cx="1419313" cy="37719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sym typeface="Helvetica Neue"/>
              </a:rPr>
              <a:t>2019</a:t>
            </a:r>
          </a:p>
        </p:txBody>
      </p:sp>
      <p:sp>
        <p:nvSpPr>
          <p:cNvPr id="15" name="Rounded Rectangle 36">
            <a:extLst>
              <a:ext uri="{FF2B5EF4-FFF2-40B4-BE49-F238E27FC236}">
                <a16:creationId xmlns:a16="http://schemas.microsoft.com/office/drawing/2014/main" id="{A72CF093-0286-46B6-B7CB-3BC37E4EE76C}"/>
              </a:ext>
            </a:extLst>
          </p:cNvPr>
          <p:cNvSpPr/>
          <p:nvPr/>
        </p:nvSpPr>
        <p:spPr>
          <a:xfrm>
            <a:off x="9786574" y="1904427"/>
            <a:ext cx="1838841" cy="37719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28575" cmpd="sng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sym typeface="Helvetica Neue"/>
              </a:rPr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F1A74-674E-43C3-B1E2-56049B4D30E5}"/>
              </a:ext>
            </a:extLst>
          </p:cNvPr>
          <p:cNvSpPr txBox="1"/>
          <p:nvPr/>
        </p:nvSpPr>
        <p:spPr>
          <a:xfrm>
            <a:off x="2859698" y="2798062"/>
            <a:ext cx="968892" cy="54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0.6 Spec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93A43-5A13-4C0D-8F7B-07C40734DBAD}"/>
              </a:ext>
            </a:extLst>
          </p:cNvPr>
          <p:cNvSpPr txBox="1"/>
          <p:nvPr/>
        </p:nvSpPr>
        <p:spPr>
          <a:xfrm>
            <a:off x="3947474" y="2798061"/>
            <a:ext cx="947083" cy="538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0.7 Spec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0F27F-90B4-497A-B5E6-E7480A32CC44}"/>
              </a:ext>
            </a:extLst>
          </p:cNvPr>
          <p:cNvSpPr txBox="1"/>
          <p:nvPr/>
        </p:nvSpPr>
        <p:spPr>
          <a:xfrm>
            <a:off x="5111028" y="2792658"/>
            <a:ext cx="947081" cy="538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0.8 Spec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8EE07-7CE3-4FEE-A83B-8EACB79DC4A6}"/>
              </a:ext>
            </a:extLst>
          </p:cNvPr>
          <p:cNvSpPr txBox="1"/>
          <p:nvPr/>
        </p:nvSpPr>
        <p:spPr>
          <a:xfrm>
            <a:off x="6334487" y="2799961"/>
            <a:ext cx="943826" cy="544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oneAPI 0.9 Spec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BCC22-7D03-4443-A053-B76D4D99A2E0}"/>
              </a:ext>
            </a:extLst>
          </p:cNvPr>
          <p:cNvSpPr txBox="1"/>
          <p:nvPr/>
        </p:nvSpPr>
        <p:spPr>
          <a:xfrm>
            <a:off x="9889609" y="2740540"/>
            <a:ext cx="1735806" cy="20579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2700000" scaled="0"/>
            <a:tileRect/>
          </a:gra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7030A0"/>
                </a:solidFill>
                <a:latin typeface="Intel Clear"/>
              </a:rPr>
              <a:t>more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 to come…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018B0-7D5E-4345-BD3E-9FFD5DDB25BB}"/>
              </a:ext>
            </a:extLst>
          </p:cNvPr>
          <p:cNvSpPr txBox="1"/>
          <p:nvPr/>
        </p:nvSpPr>
        <p:spPr>
          <a:xfrm>
            <a:off x="131561" y="2604349"/>
            <a:ext cx="1427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oneAPI Industry Initiative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DDA565-DCA0-490A-A3A0-4177F82B7033}"/>
              </a:ext>
            </a:extLst>
          </p:cNvPr>
          <p:cNvSpPr txBox="1"/>
          <p:nvPr/>
        </p:nvSpPr>
        <p:spPr>
          <a:xfrm>
            <a:off x="131561" y="4371687"/>
            <a:ext cx="1427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oneAPI Industry Adoption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63772A-5D02-4BD8-B42B-7FB779DB71C9}"/>
              </a:ext>
            </a:extLst>
          </p:cNvPr>
          <p:cNvSpPr txBox="1"/>
          <p:nvPr/>
        </p:nvSpPr>
        <p:spPr>
          <a:xfrm>
            <a:off x="3344144" y="4605197"/>
            <a:ext cx="2070196" cy="634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Codeplay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 oneAPI Nvidia GPU Support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9EBB3-2380-43D1-A05C-61FBAAED412F}"/>
              </a:ext>
            </a:extLst>
          </p:cNvPr>
          <p:cNvSpPr txBox="1"/>
          <p:nvPr/>
        </p:nvSpPr>
        <p:spPr>
          <a:xfrm>
            <a:off x="6981724" y="4138411"/>
            <a:ext cx="2070196" cy="8540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Univ Heidelberg to deliver oneAPI AMD GPU Support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97656F-AA60-43D5-AECF-6C9DB69382D7}"/>
              </a:ext>
            </a:extLst>
          </p:cNvPr>
          <p:cNvSpPr txBox="1"/>
          <p:nvPr/>
        </p:nvSpPr>
        <p:spPr>
          <a:xfrm>
            <a:off x="8125515" y="5350692"/>
            <a:ext cx="2070196" cy="5781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flat">
            <a:solidFill>
              <a:schemeClr val="tx2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0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Fugaku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 implements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oneDNN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sym typeface="Helvetica Neue"/>
              </a:rPr>
              <a:t> for ARM</a:t>
            </a:r>
          </a:p>
        </p:txBody>
      </p:sp>
    </p:spTree>
    <p:extLst>
      <p:ext uri="{BB962C8B-B14F-4D97-AF65-F5344CB8AC3E}">
        <p14:creationId xmlns:p14="http://schemas.microsoft.com/office/powerpoint/2010/main" val="373209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4AE9-7D2D-49CD-98AD-CB76EE57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9" y="1131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Intel® oneAPI Toolkits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A Complete Set of Proven Developer Tools from CPU to XPU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0547A-3D42-4AF8-B706-E99E99E7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3BEFEC-1715-43C0-892D-6CA0FB8BE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751" y="136525"/>
            <a:ext cx="1410097" cy="12338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4401EE0-BC58-41F4-A812-07EC5CEEA28C}"/>
              </a:ext>
            </a:extLst>
          </p:cNvPr>
          <p:cNvGrpSpPr/>
          <p:nvPr/>
        </p:nvGrpSpPr>
        <p:grpSpPr>
          <a:xfrm>
            <a:off x="617351" y="1431657"/>
            <a:ext cx="11165405" cy="4724967"/>
            <a:chOff x="617351" y="1431657"/>
            <a:chExt cx="11165405" cy="4724967"/>
          </a:xfrm>
        </p:grpSpPr>
        <p:sp>
          <p:nvSpPr>
            <p:cNvPr id="7" name="!!m&amp;f">
              <a:extLst>
                <a:ext uri="{FF2B5EF4-FFF2-40B4-BE49-F238E27FC236}">
                  <a16:creationId xmlns:a16="http://schemas.microsoft.com/office/drawing/2014/main" id="{7F2C9C94-2DE8-44EA-BF26-3C2CEEDD567C}"/>
                </a:ext>
              </a:extLst>
            </p:cNvPr>
            <p:cNvSpPr/>
            <p:nvPr/>
          </p:nvSpPr>
          <p:spPr>
            <a:xfrm>
              <a:off x="617351" y="3015639"/>
              <a:ext cx="11165405" cy="3140985"/>
            </a:xfrm>
            <a:prstGeom prst="rect">
              <a:avLst/>
            </a:prstGeom>
            <a:gradFill flip="none" rotWithShape="1">
              <a:gsLst>
                <a:gs pos="98000">
                  <a:srgbClr val="D3D8EB">
                    <a:alpha val="54000"/>
                    <a:lumMod val="25000"/>
                    <a:lumOff val="75000"/>
                  </a:srgbClr>
                </a:gs>
                <a:gs pos="62000">
                  <a:srgbClr val="D3D8EB">
                    <a:alpha val="30000"/>
                    <a:lumMod val="60000"/>
                    <a:lumOff val="40000"/>
                  </a:srgbClr>
                </a:gs>
                <a:gs pos="23000">
                  <a:srgbClr val="ECF3FC">
                    <a:lumMod val="81000"/>
                    <a:lumOff val="19000"/>
                    <a:alpha val="74000"/>
                  </a:srgbClr>
                </a:gs>
              </a:gsLst>
              <a:lin ang="1800000" scaled="0"/>
              <a:tileRect/>
            </a:gradFill>
            <a:ln w="12700" cap="flat"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18000"/>
                    </a:schemeClr>
                  </a:gs>
                  <a:gs pos="100000">
                    <a:schemeClr val="bg1">
                      <a:alpha val="96000"/>
                    </a:schemeClr>
                  </a:gs>
                </a:gsLst>
                <a:lin ang="2700000" scaled="1"/>
                <a:tileRect/>
              </a:gra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240000" rIns="50800" bIns="50800" numCol="1" spcCol="38100" rtlCol="0" anchor="t">
              <a:noAutofit/>
            </a:bodyPr>
            <a:lstStyle/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!!m&amp;f">
              <a:extLst>
                <a:ext uri="{FF2B5EF4-FFF2-40B4-BE49-F238E27FC236}">
                  <a16:creationId xmlns:a16="http://schemas.microsoft.com/office/drawing/2014/main" id="{574F4846-B3B4-47C7-976E-20A8AB991072}"/>
                </a:ext>
              </a:extLst>
            </p:cNvPr>
            <p:cNvSpPr/>
            <p:nvPr/>
          </p:nvSpPr>
          <p:spPr>
            <a:xfrm>
              <a:off x="626699" y="1431657"/>
              <a:ext cx="7327603" cy="1450715"/>
            </a:xfrm>
            <a:prstGeom prst="rect">
              <a:avLst/>
            </a:prstGeom>
            <a:gradFill flip="none" rotWithShape="1">
              <a:gsLst>
                <a:gs pos="98000">
                  <a:srgbClr val="D3D8EB">
                    <a:alpha val="54000"/>
                    <a:lumMod val="25000"/>
                    <a:lumOff val="75000"/>
                  </a:srgbClr>
                </a:gs>
                <a:gs pos="62000">
                  <a:srgbClr val="D3D8EB">
                    <a:alpha val="30000"/>
                    <a:lumMod val="60000"/>
                    <a:lumOff val="40000"/>
                  </a:srgbClr>
                </a:gs>
                <a:gs pos="23000">
                  <a:srgbClr val="ECF3FC">
                    <a:lumMod val="81000"/>
                    <a:lumOff val="19000"/>
                    <a:alpha val="74000"/>
                  </a:srgbClr>
                </a:gs>
              </a:gsLst>
              <a:lin ang="1800000" scaled="0"/>
              <a:tileRect/>
            </a:gradFill>
            <a:ln w="12700" cap="flat"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18000"/>
                    </a:schemeClr>
                  </a:gs>
                  <a:gs pos="100000">
                    <a:schemeClr val="bg1">
                      <a:alpha val="96000"/>
                    </a:schemeClr>
                  </a:gs>
                </a:gsLst>
                <a:lin ang="2700000" scaled="1"/>
                <a:tileRect/>
              </a:gra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240000" rIns="50800" bIns="50800" numCol="1" spcCol="38100" rtlCol="0" anchor="t">
              <a:noAutofit/>
            </a:bodyPr>
            <a:lstStyle/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lvl="0" indent="0" algn="ctr" defTabSz="82545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One Display" panose="020B0503020203020204" pitchFamily="34" charset="77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A6DFF08-CADC-4DE5-8C43-91EA52FA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764" y="1578207"/>
              <a:ext cx="945731" cy="1125420"/>
            </a:xfrm>
            <a:prstGeom prst="rect">
              <a:avLst/>
            </a:prstGeom>
            <a:effectLst>
              <a:outerShdw blurRad="50800" dist="38100" dir="2220000" algn="l" rotWithShape="0">
                <a:schemeClr val="tx2">
                  <a:lumMod val="50000"/>
                  <a:alpha val="21000"/>
                </a:scheme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7D331B-C23D-4236-96E1-391EA4AF293E}"/>
                </a:ext>
              </a:extLst>
            </p:cNvPr>
            <p:cNvSpPr/>
            <p:nvPr/>
          </p:nvSpPr>
          <p:spPr>
            <a:xfrm>
              <a:off x="690197" y="3765850"/>
              <a:ext cx="2909788" cy="1338828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marR="0" lvl="0" indent="0" algn="l" defTabSz="825458" rtl="0" eaLnBrk="1" fontAlgn="auto" latinLnBrk="0" hangingPunct="0">
                <a:lnSpc>
                  <a:spcPct val="90000"/>
                </a:lnSpc>
                <a:spcBef>
                  <a:spcPts val="225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  <a:t>Add-on </a:t>
              </a:r>
              <a:b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</a:b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 Medium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  <a:t>Domain-specific 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  <a:t>Toolkits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A13A43-C885-45AC-BC6D-EDD49C08AFD1}"/>
                </a:ext>
              </a:extLst>
            </p:cNvPr>
            <p:cNvSpPr/>
            <p:nvPr/>
          </p:nvSpPr>
          <p:spPr>
            <a:xfrm>
              <a:off x="690198" y="1598875"/>
              <a:ext cx="2572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825458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" panose="020B0503020203020204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  <a:t>Intel® oneAPI 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 Medium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  <a:t>Base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3781FF">
                          <a:lumMod val="60000"/>
                        </a:srgbClr>
                      </a:gs>
                      <a:gs pos="70000">
                        <a:srgbClr val="002B76"/>
                      </a:gs>
                    </a:gsLst>
                    <a:lin ang="3600000" scaled="0"/>
                    <a:tileRect/>
                  </a:gradFill>
                  <a:effectLst/>
                  <a:uLnTx/>
                  <a:uFillTx/>
                  <a:latin typeface="IntelOne Display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  <a:sym typeface="Intel Clear Light"/>
                </a:rPr>
                <a:t> Toolkit</a:t>
              </a:r>
            </a:p>
          </p:txBody>
        </p:sp>
        <p:pic>
          <p:nvPicPr>
            <p:cNvPr id="13" name="Picture 1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0A9D48B-106F-48E2-B46E-3FBCE16D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356" y="3204501"/>
              <a:ext cx="938905" cy="1118863"/>
            </a:xfrm>
            <a:prstGeom prst="rect">
              <a:avLst/>
            </a:prstGeom>
            <a:effectLst>
              <a:outerShdw blurRad="50800" dist="38100" dir="2220000" algn="l" rotWithShape="0">
                <a:schemeClr val="tx2">
                  <a:lumMod val="50000"/>
                  <a:alpha val="18000"/>
                </a:schemeClr>
              </a:outerShdw>
            </a:effectLst>
          </p:spPr>
        </p:pic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0BF8418-BCB2-408A-8454-44A5BB3BE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854" y="3204501"/>
              <a:ext cx="940221" cy="1118863"/>
            </a:xfrm>
            <a:prstGeom prst="rect">
              <a:avLst/>
            </a:prstGeom>
            <a:effectLst>
              <a:outerShdw blurRad="50800" dist="38100" dir="2220000" algn="l" rotWithShape="0">
                <a:schemeClr val="tx2">
                  <a:lumMod val="50000"/>
                  <a:alpha val="18000"/>
                </a:schemeClr>
              </a:outerShdw>
            </a:effectLst>
          </p:spPr>
        </p:pic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F654E85-7646-4E91-BC65-58B111E0A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553" y="3204501"/>
              <a:ext cx="940221" cy="1118863"/>
            </a:xfrm>
            <a:prstGeom prst="rect">
              <a:avLst/>
            </a:prstGeom>
            <a:effectLst>
              <a:outerShdw blurRad="50800" dist="38100" dir="2220000" algn="l" rotWithShape="0">
                <a:schemeClr val="tx2">
                  <a:lumMod val="50000"/>
                  <a:alpha val="18000"/>
                </a:schemeClr>
              </a:outerShdw>
            </a:effectLst>
          </p:spPr>
        </p:pic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CB30225-4173-459B-B26B-7A2B86D24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5479" y="4922306"/>
              <a:ext cx="883409" cy="1118864"/>
            </a:xfrm>
            <a:prstGeom prst="rect">
              <a:avLst/>
            </a:prstGeom>
            <a:ln>
              <a:noFill/>
            </a:ln>
            <a:effectLst>
              <a:reflection blurRad="127000" stA="39000" endPos="74000" dist="368300" dir="5400000" sy="-100000" algn="bl" rotWithShape="0"/>
            </a:effec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B9F563-28A2-4F44-B40B-B15790B4FA2D}"/>
                </a:ext>
              </a:extLst>
            </p:cNvPr>
            <p:cNvGrpSpPr/>
            <p:nvPr/>
          </p:nvGrpSpPr>
          <p:grpSpPr>
            <a:xfrm>
              <a:off x="7331464" y="4922042"/>
              <a:ext cx="1149245" cy="1076596"/>
              <a:chOff x="4314262" y="3279170"/>
              <a:chExt cx="861934" cy="807447"/>
            </a:xfrm>
            <a:effectLst>
              <a:reflection blurRad="165100" stA="36000" endPos="80000" dist="406400" dir="5400000" sy="-100000" algn="bl" rotWithShape="0"/>
            </a:effectLst>
          </p:grpSpPr>
          <p:sp>
            <p:nvSpPr>
              <p:cNvPr id="18" name="L-shape 40">
                <a:extLst>
                  <a:ext uri="{FF2B5EF4-FFF2-40B4-BE49-F238E27FC236}">
                    <a16:creationId xmlns:a16="http://schemas.microsoft.com/office/drawing/2014/main" id="{45FD93A5-078C-4E5D-A380-79529136910F}"/>
                  </a:ext>
                </a:extLst>
              </p:cNvPr>
              <p:cNvSpPr/>
              <p:nvPr/>
            </p:nvSpPr>
            <p:spPr>
              <a:xfrm rot="10800000">
                <a:off x="4362010" y="3279170"/>
                <a:ext cx="612890" cy="758296"/>
              </a:xfrm>
              <a:prstGeom prst="corner">
                <a:avLst/>
              </a:prstGeom>
              <a:gradFill>
                <a:gsLst>
                  <a:gs pos="99000">
                    <a:schemeClr val="tx2">
                      <a:lumMod val="60000"/>
                      <a:lumOff val="40000"/>
                      <a:alpha val="41000"/>
                    </a:schemeClr>
                  </a:gs>
                  <a:gs pos="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Helvetica Neue"/>
                </a:endParaRPr>
              </a:p>
            </p:txBody>
          </p:sp>
          <p:sp>
            <p:nvSpPr>
              <p:cNvPr id="19" name="L-shape 41">
                <a:extLst>
                  <a:ext uri="{FF2B5EF4-FFF2-40B4-BE49-F238E27FC236}">
                    <a16:creationId xmlns:a16="http://schemas.microsoft.com/office/drawing/2014/main" id="{DC1F469E-1D74-4255-B1C7-29A01D013849}"/>
                  </a:ext>
                </a:extLst>
              </p:cNvPr>
              <p:cNvSpPr/>
              <p:nvPr/>
            </p:nvSpPr>
            <p:spPr>
              <a:xfrm>
                <a:off x="4314262" y="3328321"/>
                <a:ext cx="612890" cy="758296"/>
              </a:xfrm>
              <a:prstGeom prst="corner">
                <a:avLst/>
              </a:prstGeom>
              <a:gradFill>
                <a:gsLst>
                  <a:gs pos="99000">
                    <a:schemeClr val="tx2">
                      <a:lumMod val="60000"/>
                      <a:lumOff val="40000"/>
                      <a:alpha val="22000"/>
                    </a:schemeClr>
                  </a:gs>
                  <a:gs pos="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Helvetica Neue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9FE3A0-9062-4663-9B0B-857BAF7B81C8}"/>
                  </a:ext>
                </a:extLst>
              </p:cNvPr>
              <p:cNvSpPr/>
              <p:nvPr/>
            </p:nvSpPr>
            <p:spPr>
              <a:xfrm>
                <a:off x="4362010" y="3328321"/>
                <a:ext cx="565141" cy="709144"/>
              </a:xfrm>
              <a:prstGeom prst="rect">
                <a:avLst/>
              </a:prstGeom>
              <a:gradFill>
                <a:gsLst>
                  <a:gs pos="0">
                    <a:srgbClr val="273547"/>
                  </a:gs>
                  <a:gs pos="100000">
                    <a:srgbClr val="18232F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Helvetica Neue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B84E6A-29CA-4EF1-BF4C-F1CE9193E0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16462" y="3755151"/>
                <a:ext cx="460644" cy="91984"/>
                <a:chOff x="925208" y="2867722"/>
                <a:chExt cx="2246946" cy="457199"/>
              </a:xfrm>
              <a:solidFill>
                <a:schemeClr val="bg1"/>
              </a:solidFill>
            </p:grpSpPr>
            <p:grpSp>
              <p:nvGrpSpPr>
                <p:cNvPr id="24" name="Graphic 19">
                  <a:extLst>
                    <a:ext uri="{FF2B5EF4-FFF2-40B4-BE49-F238E27FC236}">
                      <a16:creationId xmlns:a16="http://schemas.microsoft.com/office/drawing/2014/main" id="{C806C764-0F34-4A6D-9C43-0F2A596E1367}"/>
                    </a:ext>
                  </a:extLst>
                </p:cNvPr>
                <p:cNvGrpSpPr/>
                <p:nvPr/>
              </p:nvGrpSpPr>
              <p:grpSpPr>
                <a:xfrm>
                  <a:off x="1307160" y="2872484"/>
                  <a:ext cx="1864994" cy="452437"/>
                  <a:chOff x="4647831" y="2049693"/>
                  <a:chExt cx="1864994" cy="452437"/>
                </a:xfrm>
                <a:grpFill/>
              </p:grpSpPr>
              <p:grpSp>
                <p:nvGrpSpPr>
                  <p:cNvPr id="29" name="Graphic 19">
                    <a:extLst>
                      <a:ext uri="{FF2B5EF4-FFF2-40B4-BE49-F238E27FC236}">
                        <a16:creationId xmlns:a16="http://schemas.microsoft.com/office/drawing/2014/main" id="{3B3628A2-3367-4308-B31B-929E8E4A6004}"/>
                      </a:ext>
                    </a:extLst>
                  </p:cNvPr>
                  <p:cNvGrpSpPr/>
                  <p:nvPr/>
                </p:nvGrpSpPr>
                <p:grpSpPr>
                  <a:xfrm>
                    <a:off x="6448056" y="2049693"/>
                    <a:ext cx="64769" cy="32385"/>
                    <a:chOff x="6448056" y="2049693"/>
                    <a:chExt cx="64769" cy="32385"/>
                  </a:xfrm>
                  <a:grpFill/>
                </p:grpSpPr>
                <p:sp>
                  <p:nvSpPr>
                    <p:cNvPr id="37" name="Freeform: Shape 41">
                      <a:extLst>
                        <a:ext uri="{FF2B5EF4-FFF2-40B4-BE49-F238E27FC236}">
                          <a16:creationId xmlns:a16="http://schemas.microsoft.com/office/drawing/2014/main" id="{7D43CBE1-001E-4B16-8707-B840455E0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8056" y="2049693"/>
                      <a:ext cx="24764" cy="32385"/>
                    </a:xfrm>
                    <a:custGeom>
                      <a:avLst/>
                      <a:gdLst>
                        <a:gd name="connsiteX0" fmla="*/ 8572 w 24764"/>
                        <a:gd name="connsiteY0" fmla="*/ 5715 h 32385"/>
                        <a:gd name="connsiteX1" fmla="*/ 0 w 24764"/>
                        <a:gd name="connsiteY1" fmla="*/ 5715 h 32385"/>
                        <a:gd name="connsiteX2" fmla="*/ 0 w 24764"/>
                        <a:gd name="connsiteY2" fmla="*/ 0 h 32385"/>
                        <a:gd name="connsiteX3" fmla="*/ 24765 w 24764"/>
                        <a:gd name="connsiteY3" fmla="*/ 0 h 32385"/>
                        <a:gd name="connsiteX4" fmla="*/ 24765 w 24764"/>
                        <a:gd name="connsiteY4" fmla="*/ 5715 h 32385"/>
                        <a:gd name="connsiteX5" fmla="*/ 16192 w 24764"/>
                        <a:gd name="connsiteY5" fmla="*/ 5715 h 32385"/>
                        <a:gd name="connsiteX6" fmla="*/ 16192 w 24764"/>
                        <a:gd name="connsiteY6" fmla="*/ 32385 h 32385"/>
                        <a:gd name="connsiteX7" fmla="*/ 8572 w 24764"/>
                        <a:gd name="connsiteY7" fmla="*/ 32385 h 32385"/>
                        <a:gd name="connsiteX8" fmla="*/ 8572 w 24764"/>
                        <a:gd name="connsiteY8" fmla="*/ 5715 h 32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4764" h="32385">
                          <a:moveTo>
                            <a:pt x="8572" y="5715"/>
                          </a:moveTo>
                          <a:lnTo>
                            <a:pt x="0" y="5715"/>
                          </a:lnTo>
                          <a:lnTo>
                            <a:pt x="0" y="0"/>
                          </a:lnTo>
                          <a:lnTo>
                            <a:pt x="24765" y="0"/>
                          </a:lnTo>
                          <a:lnTo>
                            <a:pt x="24765" y="5715"/>
                          </a:lnTo>
                          <a:lnTo>
                            <a:pt x="16192" y="5715"/>
                          </a:lnTo>
                          <a:lnTo>
                            <a:pt x="16192" y="32385"/>
                          </a:lnTo>
                          <a:lnTo>
                            <a:pt x="8572" y="32385"/>
                          </a:lnTo>
                          <a:lnTo>
                            <a:pt x="8572" y="5715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38" name="Freeform: Shape 42">
                      <a:extLst>
                        <a:ext uri="{FF2B5EF4-FFF2-40B4-BE49-F238E27FC236}">
                          <a16:creationId xmlns:a16="http://schemas.microsoft.com/office/drawing/2014/main" id="{9B0EDF43-F5EF-492E-B980-22AF6D301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536" y="2049693"/>
                      <a:ext cx="34289" cy="32385"/>
                    </a:xfrm>
                    <a:custGeom>
                      <a:avLst/>
                      <a:gdLst>
                        <a:gd name="connsiteX0" fmla="*/ 0 w 34289"/>
                        <a:gd name="connsiteY0" fmla="*/ 0 h 32385"/>
                        <a:gd name="connsiteX1" fmla="*/ 9525 w 34289"/>
                        <a:gd name="connsiteY1" fmla="*/ 0 h 32385"/>
                        <a:gd name="connsiteX2" fmla="*/ 17145 w 34289"/>
                        <a:gd name="connsiteY2" fmla="*/ 20003 h 32385"/>
                        <a:gd name="connsiteX3" fmla="*/ 24765 w 34289"/>
                        <a:gd name="connsiteY3" fmla="*/ 0 h 32385"/>
                        <a:gd name="connsiteX4" fmla="*/ 34290 w 34289"/>
                        <a:gd name="connsiteY4" fmla="*/ 0 h 32385"/>
                        <a:gd name="connsiteX5" fmla="*/ 34290 w 34289"/>
                        <a:gd name="connsiteY5" fmla="*/ 32385 h 32385"/>
                        <a:gd name="connsiteX6" fmla="*/ 26670 w 34289"/>
                        <a:gd name="connsiteY6" fmla="*/ 32385 h 32385"/>
                        <a:gd name="connsiteX7" fmla="*/ 26670 w 34289"/>
                        <a:gd name="connsiteY7" fmla="*/ 9525 h 32385"/>
                        <a:gd name="connsiteX8" fmla="*/ 18097 w 34289"/>
                        <a:gd name="connsiteY8" fmla="*/ 32385 h 32385"/>
                        <a:gd name="connsiteX9" fmla="*/ 16192 w 34289"/>
                        <a:gd name="connsiteY9" fmla="*/ 32385 h 32385"/>
                        <a:gd name="connsiteX10" fmla="*/ 6667 w 34289"/>
                        <a:gd name="connsiteY10" fmla="*/ 9525 h 32385"/>
                        <a:gd name="connsiteX11" fmla="*/ 6667 w 34289"/>
                        <a:gd name="connsiteY11" fmla="*/ 32385 h 32385"/>
                        <a:gd name="connsiteX12" fmla="*/ 0 w 34289"/>
                        <a:gd name="connsiteY12" fmla="*/ 32385 h 32385"/>
                        <a:gd name="connsiteX13" fmla="*/ 0 w 34289"/>
                        <a:gd name="connsiteY13" fmla="*/ 0 h 32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4289" h="32385">
                          <a:moveTo>
                            <a:pt x="0" y="0"/>
                          </a:moveTo>
                          <a:lnTo>
                            <a:pt x="9525" y="0"/>
                          </a:lnTo>
                          <a:lnTo>
                            <a:pt x="17145" y="20003"/>
                          </a:lnTo>
                          <a:lnTo>
                            <a:pt x="24765" y="0"/>
                          </a:lnTo>
                          <a:lnTo>
                            <a:pt x="34290" y="0"/>
                          </a:lnTo>
                          <a:lnTo>
                            <a:pt x="34290" y="32385"/>
                          </a:lnTo>
                          <a:lnTo>
                            <a:pt x="26670" y="32385"/>
                          </a:lnTo>
                          <a:lnTo>
                            <a:pt x="26670" y="9525"/>
                          </a:lnTo>
                          <a:lnTo>
                            <a:pt x="18097" y="32385"/>
                          </a:lnTo>
                          <a:lnTo>
                            <a:pt x="16192" y="32385"/>
                          </a:lnTo>
                          <a:lnTo>
                            <a:pt x="6667" y="9525"/>
                          </a:lnTo>
                          <a:lnTo>
                            <a:pt x="6667" y="32385"/>
                          </a:lnTo>
                          <a:lnTo>
                            <a:pt x="0" y="323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</p:grpSp>
              <p:grpSp>
                <p:nvGrpSpPr>
                  <p:cNvPr id="30" name="Graphic 19">
                    <a:extLst>
                      <a:ext uri="{FF2B5EF4-FFF2-40B4-BE49-F238E27FC236}">
                        <a16:creationId xmlns:a16="http://schemas.microsoft.com/office/drawing/2014/main" id="{9A780F20-F6D4-46E4-B20D-DF409E4B1DDA}"/>
                      </a:ext>
                    </a:extLst>
                  </p:cNvPr>
                  <p:cNvGrpSpPr/>
                  <p:nvPr/>
                </p:nvGrpSpPr>
                <p:grpSpPr>
                  <a:xfrm>
                    <a:off x="4647831" y="2049693"/>
                    <a:ext cx="1440180" cy="452437"/>
                    <a:chOff x="4647831" y="2049693"/>
                    <a:chExt cx="1440180" cy="452437"/>
                  </a:xfrm>
                  <a:grpFill/>
                </p:grpSpPr>
                <p:sp>
                  <p:nvSpPr>
                    <p:cNvPr id="31" name="Freeform: Shape 35">
                      <a:extLst>
                        <a:ext uri="{FF2B5EF4-FFF2-40B4-BE49-F238E27FC236}">
                          <a16:creationId xmlns:a16="http://schemas.microsoft.com/office/drawing/2014/main" id="{8AED3FE0-8159-42C3-8D6A-4C20C5CA0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7831" y="2153515"/>
                      <a:ext cx="245745" cy="348615"/>
                    </a:xfrm>
                    <a:custGeom>
                      <a:avLst/>
                      <a:gdLst>
                        <a:gd name="connsiteX0" fmla="*/ 49530 w 245745"/>
                        <a:gd name="connsiteY0" fmla="*/ 211455 h 348615"/>
                        <a:gd name="connsiteX1" fmla="*/ 49530 w 245745"/>
                        <a:gd name="connsiteY1" fmla="*/ 348615 h 348615"/>
                        <a:gd name="connsiteX2" fmla="*/ 0 w 245745"/>
                        <a:gd name="connsiteY2" fmla="*/ 348615 h 348615"/>
                        <a:gd name="connsiteX3" fmla="*/ 0 w 245745"/>
                        <a:gd name="connsiteY3" fmla="*/ 4763 h 348615"/>
                        <a:gd name="connsiteX4" fmla="*/ 49530 w 245745"/>
                        <a:gd name="connsiteY4" fmla="*/ 4763 h 348615"/>
                        <a:gd name="connsiteX5" fmla="*/ 49530 w 245745"/>
                        <a:gd name="connsiteY5" fmla="*/ 38100 h 348615"/>
                        <a:gd name="connsiteX6" fmla="*/ 128588 w 245745"/>
                        <a:gd name="connsiteY6" fmla="*/ 0 h 348615"/>
                        <a:gd name="connsiteX7" fmla="*/ 245745 w 245745"/>
                        <a:gd name="connsiteY7" fmla="*/ 122873 h 348615"/>
                        <a:gd name="connsiteX8" fmla="*/ 128588 w 245745"/>
                        <a:gd name="connsiteY8" fmla="*/ 245745 h 348615"/>
                        <a:gd name="connsiteX9" fmla="*/ 49530 w 245745"/>
                        <a:gd name="connsiteY9" fmla="*/ 211455 h 348615"/>
                        <a:gd name="connsiteX10" fmla="*/ 196215 w 245745"/>
                        <a:gd name="connsiteY10" fmla="*/ 121920 h 348615"/>
                        <a:gd name="connsiteX11" fmla="*/ 121920 w 245745"/>
                        <a:gd name="connsiteY11" fmla="*/ 45720 h 348615"/>
                        <a:gd name="connsiteX12" fmla="*/ 47625 w 245745"/>
                        <a:gd name="connsiteY12" fmla="*/ 121920 h 348615"/>
                        <a:gd name="connsiteX13" fmla="*/ 121920 w 245745"/>
                        <a:gd name="connsiteY13" fmla="*/ 199073 h 348615"/>
                        <a:gd name="connsiteX14" fmla="*/ 196215 w 245745"/>
                        <a:gd name="connsiteY14" fmla="*/ 121920 h 348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5745" h="348615">
                          <a:moveTo>
                            <a:pt x="49530" y="211455"/>
                          </a:moveTo>
                          <a:lnTo>
                            <a:pt x="49530" y="348615"/>
                          </a:lnTo>
                          <a:lnTo>
                            <a:pt x="0" y="348615"/>
                          </a:lnTo>
                          <a:lnTo>
                            <a:pt x="0" y="4763"/>
                          </a:lnTo>
                          <a:lnTo>
                            <a:pt x="49530" y="4763"/>
                          </a:lnTo>
                          <a:lnTo>
                            <a:pt x="49530" y="38100"/>
                          </a:lnTo>
                          <a:cubicBezTo>
                            <a:pt x="66675" y="15240"/>
                            <a:pt x="96203" y="0"/>
                            <a:pt x="128588" y="0"/>
                          </a:cubicBezTo>
                          <a:cubicBezTo>
                            <a:pt x="190500" y="0"/>
                            <a:pt x="245745" y="46672"/>
                            <a:pt x="245745" y="122873"/>
                          </a:cubicBezTo>
                          <a:cubicBezTo>
                            <a:pt x="245745" y="198120"/>
                            <a:pt x="188595" y="245745"/>
                            <a:pt x="128588" y="245745"/>
                          </a:cubicBezTo>
                          <a:cubicBezTo>
                            <a:pt x="96203" y="244792"/>
                            <a:pt x="66675" y="232410"/>
                            <a:pt x="49530" y="211455"/>
                          </a:cubicBezTo>
                          <a:close/>
                          <a:moveTo>
                            <a:pt x="196215" y="121920"/>
                          </a:moveTo>
                          <a:cubicBezTo>
                            <a:pt x="196215" y="79058"/>
                            <a:pt x="163830" y="45720"/>
                            <a:pt x="121920" y="45720"/>
                          </a:cubicBezTo>
                          <a:cubicBezTo>
                            <a:pt x="79058" y="45720"/>
                            <a:pt x="47625" y="80010"/>
                            <a:pt x="47625" y="121920"/>
                          </a:cubicBezTo>
                          <a:cubicBezTo>
                            <a:pt x="47625" y="164783"/>
                            <a:pt x="79058" y="199073"/>
                            <a:pt x="121920" y="199073"/>
                          </a:cubicBezTo>
                          <a:cubicBezTo>
                            <a:pt x="163830" y="199073"/>
                            <a:pt x="196215" y="164783"/>
                            <a:pt x="196215" y="121920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32" name="Freeform: Shape 36">
                      <a:extLst>
                        <a:ext uri="{FF2B5EF4-FFF2-40B4-BE49-F238E27FC236}">
                          <a16:creationId xmlns:a16="http://schemas.microsoft.com/office/drawing/2014/main" id="{7E8F1CC2-8309-408F-963B-93F723F45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7389" y="2153515"/>
                      <a:ext cx="243839" cy="243852"/>
                    </a:xfrm>
                    <a:custGeom>
                      <a:avLst/>
                      <a:gdLst>
                        <a:gd name="connsiteX0" fmla="*/ 0 w 243839"/>
                        <a:gd name="connsiteY0" fmla="*/ 123825 h 243852"/>
                        <a:gd name="connsiteX1" fmla="*/ 122873 w 243839"/>
                        <a:gd name="connsiteY1" fmla="*/ 0 h 243852"/>
                        <a:gd name="connsiteX2" fmla="*/ 243840 w 243839"/>
                        <a:gd name="connsiteY2" fmla="*/ 120015 h 243852"/>
                        <a:gd name="connsiteX3" fmla="*/ 243840 w 243839"/>
                        <a:gd name="connsiteY3" fmla="*/ 140018 h 243852"/>
                        <a:gd name="connsiteX4" fmla="*/ 47625 w 243839"/>
                        <a:gd name="connsiteY4" fmla="*/ 140018 h 243852"/>
                        <a:gd name="connsiteX5" fmla="*/ 123825 w 243839"/>
                        <a:gd name="connsiteY5" fmla="*/ 200025 h 243852"/>
                        <a:gd name="connsiteX6" fmla="*/ 192405 w 243839"/>
                        <a:gd name="connsiteY6" fmla="*/ 157163 h 243852"/>
                        <a:gd name="connsiteX7" fmla="*/ 234315 w 243839"/>
                        <a:gd name="connsiteY7" fmla="*/ 180023 h 243852"/>
                        <a:gd name="connsiteX8" fmla="*/ 123825 w 243839"/>
                        <a:gd name="connsiteY8" fmla="*/ 243840 h 243852"/>
                        <a:gd name="connsiteX9" fmla="*/ 0 w 243839"/>
                        <a:gd name="connsiteY9" fmla="*/ 123825 h 243852"/>
                        <a:gd name="connsiteX10" fmla="*/ 50482 w 243839"/>
                        <a:gd name="connsiteY10" fmla="*/ 97155 h 243852"/>
                        <a:gd name="connsiteX11" fmla="*/ 191452 w 243839"/>
                        <a:gd name="connsiteY11" fmla="*/ 97155 h 243852"/>
                        <a:gd name="connsiteX12" fmla="*/ 121920 w 243839"/>
                        <a:gd name="connsiteY12" fmla="*/ 43815 h 243852"/>
                        <a:gd name="connsiteX13" fmla="*/ 50482 w 243839"/>
                        <a:gd name="connsiteY13" fmla="*/ 97155 h 243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43839" h="243852">
                          <a:moveTo>
                            <a:pt x="0" y="123825"/>
                          </a:moveTo>
                          <a:cubicBezTo>
                            <a:pt x="0" y="54293"/>
                            <a:pt x="53340" y="0"/>
                            <a:pt x="122873" y="0"/>
                          </a:cubicBezTo>
                          <a:cubicBezTo>
                            <a:pt x="192405" y="0"/>
                            <a:pt x="243840" y="50483"/>
                            <a:pt x="243840" y="120015"/>
                          </a:cubicBezTo>
                          <a:lnTo>
                            <a:pt x="243840" y="140018"/>
                          </a:lnTo>
                          <a:lnTo>
                            <a:pt x="47625" y="140018"/>
                          </a:lnTo>
                          <a:cubicBezTo>
                            <a:pt x="54292" y="176213"/>
                            <a:pt x="82867" y="200025"/>
                            <a:pt x="123825" y="200025"/>
                          </a:cubicBezTo>
                          <a:cubicBezTo>
                            <a:pt x="156210" y="200025"/>
                            <a:pt x="180023" y="182880"/>
                            <a:pt x="192405" y="157163"/>
                          </a:cubicBezTo>
                          <a:lnTo>
                            <a:pt x="234315" y="180023"/>
                          </a:lnTo>
                          <a:cubicBezTo>
                            <a:pt x="213360" y="219075"/>
                            <a:pt x="176213" y="243840"/>
                            <a:pt x="123825" y="243840"/>
                          </a:cubicBezTo>
                          <a:cubicBezTo>
                            <a:pt x="49530" y="244792"/>
                            <a:pt x="0" y="191453"/>
                            <a:pt x="0" y="123825"/>
                          </a:cubicBezTo>
                          <a:close/>
                          <a:moveTo>
                            <a:pt x="50482" y="97155"/>
                          </a:moveTo>
                          <a:lnTo>
                            <a:pt x="191452" y="97155"/>
                          </a:lnTo>
                          <a:cubicBezTo>
                            <a:pt x="183832" y="62865"/>
                            <a:pt x="158115" y="43815"/>
                            <a:pt x="121920" y="43815"/>
                          </a:cubicBezTo>
                          <a:cubicBezTo>
                            <a:pt x="87630" y="43815"/>
                            <a:pt x="60007" y="65723"/>
                            <a:pt x="50482" y="9715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33" name="Freeform: Shape 37">
                      <a:extLst>
                        <a:ext uri="{FF2B5EF4-FFF2-40B4-BE49-F238E27FC236}">
                          <a16:creationId xmlns:a16="http://schemas.microsoft.com/office/drawing/2014/main" id="{0414F7D9-1C94-4BE9-A6DF-DF17CC1F2E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9804" y="2153515"/>
                      <a:ext cx="218122" cy="240029"/>
                    </a:xfrm>
                    <a:custGeom>
                      <a:avLst/>
                      <a:gdLst>
                        <a:gd name="connsiteX0" fmla="*/ 952 w 218122"/>
                        <a:gd name="connsiteY0" fmla="*/ 4763 h 240029"/>
                        <a:gd name="connsiteX1" fmla="*/ 50483 w 218122"/>
                        <a:gd name="connsiteY1" fmla="*/ 4763 h 240029"/>
                        <a:gd name="connsiteX2" fmla="*/ 50483 w 218122"/>
                        <a:gd name="connsiteY2" fmla="*/ 35243 h 240029"/>
                        <a:gd name="connsiteX3" fmla="*/ 122873 w 218122"/>
                        <a:gd name="connsiteY3" fmla="*/ 0 h 240029"/>
                        <a:gd name="connsiteX4" fmla="*/ 218123 w 218122"/>
                        <a:gd name="connsiteY4" fmla="*/ 102870 h 240029"/>
                        <a:gd name="connsiteX5" fmla="*/ 218123 w 218122"/>
                        <a:gd name="connsiteY5" fmla="*/ 240030 h 240029"/>
                        <a:gd name="connsiteX6" fmla="*/ 167640 w 218122"/>
                        <a:gd name="connsiteY6" fmla="*/ 240030 h 240029"/>
                        <a:gd name="connsiteX7" fmla="*/ 167640 w 218122"/>
                        <a:gd name="connsiteY7" fmla="*/ 106680 h 240029"/>
                        <a:gd name="connsiteX8" fmla="*/ 110490 w 218122"/>
                        <a:gd name="connsiteY8" fmla="*/ 43815 h 240029"/>
                        <a:gd name="connsiteX9" fmla="*/ 50483 w 218122"/>
                        <a:gd name="connsiteY9" fmla="*/ 110490 h 240029"/>
                        <a:gd name="connsiteX10" fmla="*/ 50483 w 218122"/>
                        <a:gd name="connsiteY10" fmla="*/ 240030 h 240029"/>
                        <a:gd name="connsiteX11" fmla="*/ 0 w 218122"/>
                        <a:gd name="connsiteY11" fmla="*/ 240030 h 240029"/>
                        <a:gd name="connsiteX12" fmla="*/ 0 w 218122"/>
                        <a:gd name="connsiteY12" fmla="*/ 4763 h 240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18122" h="240029">
                          <a:moveTo>
                            <a:pt x="952" y="4763"/>
                          </a:moveTo>
                          <a:lnTo>
                            <a:pt x="50483" y="4763"/>
                          </a:lnTo>
                          <a:lnTo>
                            <a:pt x="50483" y="35243"/>
                          </a:lnTo>
                          <a:cubicBezTo>
                            <a:pt x="66675" y="13335"/>
                            <a:pt x="92392" y="0"/>
                            <a:pt x="122873" y="0"/>
                          </a:cubicBezTo>
                          <a:cubicBezTo>
                            <a:pt x="181927" y="0"/>
                            <a:pt x="218123" y="39053"/>
                            <a:pt x="218123" y="102870"/>
                          </a:cubicBezTo>
                          <a:lnTo>
                            <a:pt x="218123" y="240030"/>
                          </a:lnTo>
                          <a:lnTo>
                            <a:pt x="167640" y="240030"/>
                          </a:lnTo>
                          <a:lnTo>
                            <a:pt x="167640" y="106680"/>
                          </a:lnTo>
                          <a:cubicBezTo>
                            <a:pt x="167640" y="67628"/>
                            <a:pt x="148590" y="43815"/>
                            <a:pt x="110490" y="43815"/>
                          </a:cubicBezTo>
                          <a:cubicBezTo>
                            <a:pt x="76200" y="43815"/>
                            <a:pt x="50483" y="69533"/>
                            <a:pt x="50483" y="110490"/>
                          </a:cubicBezTo>
                          <a:lnTo>
                            <a:pt x="50483" y="240030"/>
                          </a:lnTo>
                          <a:lnTo>
                            <a:pt x="0" y="240030"/>
                          </a:lnTo>
                          <a:lnTo>
                            <a:pt x="0" y="476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34" name="Freeform: Shape 38">
                      <a:extLst>
                        <a:ext uri="{FF2B5EF4-FFF2-40B4-BE49-F238E27FC236}">
                          <a16:creationId xmlns:a16="http://schemas.microsoft.com/office/drawing/2014/main" id="{9973105B-DFFF-4E80-A90E-5BED5B7C00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5543" y="2049693"/>
                      <a:ext cx="291464" cy="343852"/>
                    </a:xfrm>
                    <a:custGeom>
                      <a:avLst/>
                      <a:gdLst>
                        <a:gd name="connsiteX0" fmla="*/ 0 w 291464"/>
                        <a:gd name="connsiteY0" fmla="*/ 0 h 343852"/>
                        <a:gd name="connsiteX1" fmla="*/ 53340 w 291464"/>
                        <a:gd name="connsiteY1" fmla="*/ 0 h 343852"/>
                        <a:gd name="connsiteX2" fmla="*/ 145732 w 291464"/>
                        <a:gd name="connsiteY2" fmla="*/ 267653 h 343852"/>
                        <a:gd name="connsiteX3" fmla="*/ 238125 w 291464"/>
                        <a:gd name="connsiteY3" fmla="*/ 0 h 343852"/>
                        <a:gd name="connsiteX4" fmla="*/ 291465 w 291464"/>
                        <a:gd name="connsiteY4" fmla="*/ 0 h 343852"/>
                        <a:gd name="connsiteX5" fmla="*/ 171450 w 291464"/>
                        <a:gd name="connsiteY5" fmla="*/ 343853 h 343852"/>
                        <a:gd name="connsiteX6" fmla="*/ 120015 w 291464"/>
                        <a:gd name="connsiteY6" fmla="*/ 343853 h 343852"/>
                        <a:gd name="connsiteX7" fmla="*/ 0 w 291464"/>
                        <a:gd name="connsiteY7" fmla="*/ 0 h 343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1464" h="343852">
                          <a:moveTo>
                            <a:pt x="0" y="0"/>
                          </a:moveTo>
                          <a:lnTo>
                            <a:pt x="53340" y="0"/>
                          </a:lnTo>
                          <a:lnTo>
                            <a:pt x="145732" y="267653"/>
                          </a:lnTo>
                          <a:lnTo>
                            <a:pt x="238125" y="0"/>
                          </a:lnTo>
                          <a:lnTo>
                            <a:pt x="291465" y="0"/>
                          </a:lnTo>
                          <a:lnTo>
                            <a:pt x="171450" y="343853"/>
                          </a:lnTo>
                          <a:lnTo>
                            <a:pt x="120015" y="34385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35" name="Freeform: Shape 39">
                      <a:extLst>
                        <a:ext uri="{FF2B5EF4-FFF2-40B4-BE49-F238E27FC236}">
                          <a16:creationId xmlns:a16="http://schemas.microsoft.com/office/drawing/2014/main" id="{ACEE8930-0254-49B3-9AAE-1168E9C31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7011" y="2049693"/>
                      <a:ext cx="51434" cy="343852"/>
                    </a:xfrm>
                    <a:custGeom>
                      <a:avLst/>
                      <a:gdLst>
                        <a:gd name="connsiteX0" fmla="*/ 0 w 51434"/>
                        <a:gd name="connsiteY0" fmla="*/ 0 h 343852"/>
                        <a:gd name="connsiteX1" fmla="*/ 51435 w 51434"/>
                        <a:gd name="connsiteY1" fmla="*/ 0 h 343852"/>
                        <a:gd name="connsiteX2" fmla="*/ 51435 w 51434"/>
                        <a:gd name="connsiteY2" fmla="*/ 343853 h 343852"/>
                        <a:gd name="connsiteX3" fmla="*/ 0 w 51434"/>
                        <a:gd name="connsiteY3" fmla="*/ 343853 h 343852"/>
                        <a:gd name="connsiteX4" fmla="*/ 0 w 51434"/>
                        <a:gd name="connsiteY4" fmla="*/ 0 h 343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434" h="343852">
                          <a:moveTo>
                            <a:pt x="0" y="0"/>
                          </a:moveTo>
                          <a:lnTo>
                            <a:pt x="51435" y="0"/>
                          </a:lnTo>
                          <a:lnTo>
                            <a:pt x="51435" y="343853"/>
                          </a:lnTo>
                          <a:lnTo>
                            <a:pt x="0" y="34385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  <p:sp>
                  <p:nvSpPr>
                    <p:cNvPr id="36" name="Freeform: Shape 40">
                      <a:extLst>
                        <a:ext uri="{FF2B5EF4-FFF2-40B4-BE49-F238E27FC236}">
                          <a16:creationId xmlns:a16="http://schemas.microsoft.com/office/drawing/2014/main" id="{FD1D5E11-DCF4-4F8B-ACDD-026361A45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119" y="2049693"/>
                      <a:ext cx="282892" cy="343852"/>
                    </a:xfrm>
                    <a:custGeom>
                      <a:avLst/>
                      <a:gdLst>
                        <a:gd name="connsiteX0" fmla="*/ 0 w 282892"/>
                        <a:gd name="connsiteY0" fmla="*/ 0 h 343852"/>
                        <a:gd name="connsiteX1" fmla="*/ 58102 w 282892"/>
                        <a:gd name="connsiteY1" fmla="*/ 0 h 343852"/>
                        <a:gd name="connsiteX2" fmla="*/ 232410 w 282892"/>
                        <a:gd name="connsiteY2" fmla="*/ 260033 h 343852"/>
                        <a:gd name="connsiteX3" fmla="*/ 232410 w 282892"/>
                        <a:gd name="connsiteY3" fmla="*/ 0 h 343852"/>
                        <a:gd name="connsiteX4" fmla="*/ 282892 w 282892"/>
                        <a:gd name="connsiteY4" fmla="*/ 0 h 343852"/>
                        <a:gd name="connsiteX5" fmla="*/ 282892 w 282892"/>
                        <a:gd name="connsiteY5" fmla="*/ 343853 h 343852"/>
                        <a:gd name="connsiteX6" fmla="*/ 228600 w 282892"/>
                        <a:gd name="connsiteY6" fmla="*/ 343853 h 343852"/>
                        <a:gd name="connsiteX7" fmla="*/ 51435 w 282892"/>
                        <a:gd name="connsiteY7" fmla="*/ 80010 h 343852"/>
                        <a:gd name="connsiteX8" fmla="*/ 51435 w 282892"/>
                        <a:gd name="connsiteY8" fmla="*/ 343853 h 343852"/>
                        <a:gd name="connsiteX9" fmla="*/ 0 w 282892"/>
                        <a:gd name="connsiteY9" fmla="*/ 343853 h 343852"/>
                        <a:gd name="connsiteX10" fmla="*/ 0 w 282892"/>
                        <a:gd name="connsiteY10" fmla="*/ 0 h 343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82892" h="343852">
                          <a:moveTo>
                            <a:pt x="0" y="0"/>
                          </a:moveTo>
                          <a:lnTo>
                            <a:pt x="58102" y="0"/>
                          </a:lnTo>
                          <a:lnTo>
                            <a:pt x="232410" y="260033"/>
                          </a:lnTo>
                          <a:lnTo>
                            <a:pt x="232410" y="0"/>
                          </a:lnTo>
                          <a:lnTo>
                            <a:pt x="282892" y="0"/>
                          </a:lnTo>
                          <a:lnTo>
                            <a:pt x="282892" y="343853"/>
                          </a:lnTo>
                          <a:lnTo>
                            <a:pt x="228600" y="343853"/>
                          </a:lnTo>
                          <a:lnTo>
                            <a:pt x="51435" y="80010"/>
                          </a:lnTo>
                          <a:lnTo>
                            <a:pt x="51435" y="343853"/>
                          </a:lnTo>
                          <a:lnTo>
                            <a:pt x="0" y="34385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9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</a:defRPr>
                      </a:defPPr>
                      <a:lvl1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1pPr>
                      <a:lvl2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2pPr>
                      <a:lvl3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3pPr>
                      <a:lvl4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4pPr>
                      <a:lvl5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5pPr>
                      <a:lvl6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6pPr>
                      <a:lvl7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7pPr>
                      <a:lvl8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8pPr>
                      <a:lvl9pPr marL="0" marR="0" indent="0" algn="l" defTabSz="1219169" rtl="0" fontAlgn="auto" latinLnBrk="0" hangingPunct="0">
                        <a:lnSpc>
                          <a:spcPct val="90000"/>
                        </a:lnSpc>
                        <a:spcBef>
                          <a:spcPts val="2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defRPr>
                      </a:lvl9pPr>
                    </a:lstStyle>
                    <a:p>
                      <a:pPr marL="0" marR="0" lvl="0" indent="0" algn="l" defTabSz="1219108" rtl="0" eaLnBrk="1" fontAlgn="auto" latinLnBrk="0" hangingPunct="0">
                        <a:lnSpc>
                          <a:spcPct val="90000"/>
                        </a:lnSpc>
                        <a:spcBef>
                          <a:spcPts val="22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6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ea typeface="Helvetica Neue"/>
                        <a:cs typeface="Helvetica Neue"/>
                        <a:sym typeface="Helvetica Neue"/>
                      </a:endParaRPr>
                    </a:p>
                  </p:txBody>
                </p:sp>
              </p:grpSp>
            </p:grpSp>
            <p:sp>
              <p:nvSpPr>
                <p:cNvPr id="25" name="Freeform: Shape 29">
                  <a:extLst>
                    <a:ext uri="{FF2B5EF4-FFF2-40B4-BE49-F238E27FC236}">
                      <a16:creationId xmlns:a16="http://schemas.microsoft.com/office/drawing/2014/main" id="{A39EA25E-30D9-4071-AFE8-CC3AAB5655B0}"/>
                    </a:ext>
                  </a:extLst>
                </p:cNvPr>
                <p:cNvSpPr/>
                <p:nvPr/>
              </p:nvSpPr>
              <p:spPr>
                <a:xfrm>
                  <a:off x="1030935" y="2973449"/>
                  <a:ext cx="140969" cy="142875"/>
                </a:xfrm>
                <a:custGeom>
                  <a:avLst/>
                  <a:gdLst>
                    <a:gd name="connsiteX0" fmla="*/ 136208 w 140969"/>
                    <a:gd name="connsiteY0" fmla="*/ 43815 h 142875"/>
                    <a:gd name="connsiteX1" fmla="*/ 110490 w 140969"/>
                    <a:gd name="connsiteY1" fmla="*/ 60007 h 142875"/>
                    <a:gd name="connsiteX2" fmla="*/ 81915 w 140969"/>
                    <a:gd name="connsiteY2" fmla="*/ 31432 h 142875"/>
                    <a:gd name="connsiteX3" fmla="*/ 98107 w 140969"/>
                    <a:gd name="connsiteY3" fmla="*/ 5715 h 142875"/>
                    <a:gd name="connsiteX4" fmla="*/ 70485 w 140969"/>
                    <a:gd name="connsiteY4" fmla="*/ 0 h 142875"/>
                    <a:gd name="connsiteX5" fmla="*/ 0 w 140969"/>
                    <a:gd name="connsiteY5" fmla="*/ 71438 h 142875"/>
                    <a:gd name="connsiteX6" fmla="*/ 70485 w 140969"/>
                    <a:gd name="connsiteY6" fmla="*/ 142875 h 142875"/>
                    <a:gd name="connsiteX7" fmla="*/ 140970 w 140969"/>
                    <a:gd name="connsiteY7" fmla="*/ 71438 h 142875"/>
                    <a:gd name="connsiteX8" fmla="*/ 136208 w 140969"/>
                    <a:gd name="connsiteY8" fmla="*/ 4381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969" h="142875">
                      <a:moveTo>
                        <a:pt x="136208" y="43815"/>
                      </a:moveTo>
                      <a:cubicBezTo>
                        <a:pt x="131445" y="53340"/>
                        <a:pt x="121920" y="60007"/>
                        <a:pt x="110490" y="60007"/>
                      </a:cubicBezTo>
                      <a:cubicBezTo>
                        <a:pt x="94298" y="60007"/>
                        <a:pt x="81915" y="46672"/>
                        <a:pt x="81915" y="31432"/>
                      </a:cubicBezTo>
                      <a:cubicBezTo>
                        <a:pt x="81915" y="20002"/>
                        <a:pt x="88582" y="10477"/>
                        <a:pt x="98107" y="5715"/>
                      </a:cubicBezTo>
                      <a:cubicBezTo>
                        <a:pt x="89535" y="1905"/>
                        <a:pt x="80010" y="0"/>
                        <a:pt x="70485" y="0"/>
                      </a:cubicBezTo>
                      <a:cubicBezTo>
                        <a:pt x="30480" y="0"/>
                        <a:pt x="0" y="32385"/>
                        <a:pt x="0" y="71438"/>
                      </a:cubicBezTo>
                      <a:cubicBezTo>
                        <a:pt x="0" y="110490"/>
                        <a:pt x="30480" y="142875"/>
                        <a:pt x="70485" y="142875"/>
                      </a:cubicBezTo>
                      <a:cubicBezTo>
                        <a:pt x="110490" y="142875"/>
                        <a:pt x="140970" y="110490"/>
                        <a:pt x="140970" y="71438"/>
                      </a:cubicBezTo>
                      <a:cubicBezTo>
                        <a:pt x="140970" y="60960"/>
                        <a:pt x="139065" y="51435"/>
                        <a:pt x="136208" y="4381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  <a:lvl2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2pPr>
                  <a:lvl3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3pPr>
                  <a:lvl4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4pPr>
                  <a:lvl5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5pPr>
                  <a:lvl6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marL="0" marR="0" lvl="0" indent="0" algn="l" defTabSz="1219108" rtl="0" eaLnBrk="1" fontAlgn="auto" latinLnBrk="0" hangingPunct="0">
                    <a:lnSpc>
                      <a:spcPct val="90000"/>
                    </a:lnSpc>
                    <a:spcBef>
                      <a:spcPts val="2251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Medium" panose="020B0703020203020204" pitchFamily="34" charset="0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6" name="Freeform: Shape 30">
                  <a:extLst>
                    <a:ext uri="{FF2B5EF4-FFF2-40B4-BE49-F238E27FC236}">
                      <a16:creationId xmlns:a16="http://schemas.microsoft.com/office/drawing/2014/main" id="{66FFB16D-11E3-4D2B-B655-BFAA36C7F47D}"/>
                    </a:ext>
                  </a:extLst>
                </p:cNvPr>
                <p:cNvSpPr/>
                <p:nvPr/>
              </p:nvSpPr>
              <p:spPr>
                <a:xfrm>
                  <a:off x="925208" y="2867722"/>
                  <a:ext cx="352425" cy="352433"/>
                </a:xfrm>
                <a:custGeom>
                  <a:avLst/>
                  <a:gdLst>
                    <a:gd name="connsiteX0" fmla="*/ 0 w 352425"/>
                    <a:gd name="connsiteY0" fmla="*/ 176213 h 352433"/>
                    <a:gd name="connsiteX1" fmla="*/ 176213 w 352425"/>
                    <a:gd name="connsiteY1" fmla="*/ 0 h 352433"/>
                    <a:gd name="connsiteX2" fmla="*/ 352425 w 352425"/>
                    <a:gd name="connsiteY2" fmla="*/ 176213 h 352433"/>
                    <a:gd name="connsiteX3" fmla="*/ 176213 w 352425"/>
                    <a:gd name="connsiteY3" fmla="*/ 352425 h 352433"/>
                    <a:gd name="connsiteX4" fmla="*/ 0 w 352425"/>
                    <a:gd name="connsiteY4" fmla="*/ 176213 h 352433"/>
                    <a:gd name="connsiteX5" fmla="*/ 301943 w 352425"/>
                    <a:gd name="connsiteY5" fmla="*/ 176213 h 352433"/>
                    <a:gd name="connsiteX6" fmla="*/ 176213 w 352425"/>
                    <a:gd name="connsiteY6" fmla="*/ 48578 h 352433"/>
                    <a:gd name="connsiteX7" fmla="*/ 51435 w 352425"/>
                    <a:gd name="connsiteY7" fmla="*/ 176213 h 352433"/>
                    <a:gd name="connsiteX8" fmla="*/ 176213 w 352425"/>
                    <a:gd name="connsiteY8" fmla="*/ 302895 h 352433"/>
                    <a:gd name="connsiteX9" fmla="*/ 301943 w 352425"/>
                    <a:gd name="connsiteY9" fmla="*/ 176213 h 35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425" h="352433">
                      <a:moveTo>
                        <a:pt x="0" y="176213"/>
                      </a:moveTo>
                      <a:cubicBezTo>
                        <a:pt x="0" y="79058"/>
                        <a:pt x="79058" y="0"/>
                        <a:pt x="176213" y="0"/>
                      </a:cubicBezTo>
                      <a:cubicBezTo>
                        <a:pt x="274320" y="0"/>
                        <a:pt x="352425" y="79058"/>
                        <a:pt x="352425" y="176213"/>
                      </a:cubicBezTo>
                      <a:cubicBezTo>
                        <a:pt x="352425" y="273368"/>
                        <a:pt x="273368" y="352425"/>
                        <a:pt x="176213" y="352425"/>
                      </a:cubicBezTo>
                      <a:cubicBezTo>
                        <a:pt x="79058" y="353378"/>
                        <a:pt x="0" y="274320"/>
                        <a:pt x="0" y="176213"/>
                      </a:cubicBezTo>
                      <a:close/>
                      <a:moveTo>
                        <a:pt x="301943" y="176213"/>
                      </a:moveTo>
                      <a:cubicBezTo>
                        <a:pt x="301943" y="106680"/>
                        <a:pt x="247650" y="48578"/>
                        <a:pt x="176213" y="48578"/>
                      </a:cubicBezTo>
                      <a:cubicBezTo>
                        <a:pt x="105728" y="48578"/>
                        <a:pt x="51435" y="105728"/>
                        <a:pt x="51435" y="176213"/>
                      </a:cubicBezTo>
                      <a:cubicBezTo>
                        <a:pt x="51435" y="245745"/>
                        <a:pt x="105728" y="302895"/>
                        <a:pt x="176213" y="302895"/>
                      </a:cubicBezTo>
                      <a:cubicBezTo>
                        <a:pt x="246698" y="303848"/>
                        <a:pt x="301943" y="246698"/>
                        <a:pt x="301943" y="1762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  <a:lvl2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2pPr>
                  <a:lvl3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3pPr>
                  <a:lvl4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4pPr>
                  <a:lvl5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5pPr>
                  <a:lvl6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marL="0" marR="0" lvl="0" indent="0" algn="l" defTabSz="1219108" rtl="0" eaLnBrk="1" fontAlgn="auto" latinLnBrk="0" hangingPunct="0">
                    <a:lnSpc>
                      <a:spcPct val="90000"/>
                    </a:lnSpc>
                    <a:spcBef>
                      <a:spcPts val="2251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Medium" panose="020B0703020203020204" pitchFamily="34" charset="0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7" name="Freeform: Shape 31">
                  <a:extLst>
                    <a:ext uri="{FF2B5EF4-FFF2-40B4-BE49-F238E27FC236}">
                      <a16:creationId xmlns:a16="http://schemas.microsoft.com/office/drawing/2014/main" id="{0A56DED5-0A83-4485-AD47-6F1706CBC837}"/>
                    </a:ext>
                  </a:extLst>
                </p:cNvPr>
                <p:cNvSpPr/>
                <p:nvPr/>
              </p:nvSpPr>
              <p:spPr>
                <a:xfrm>
                  <a:off x="2883548" y="2972497"/>
                  <a:ext cx="140969" cy="142875"/>
                </a:xfrm>
                <a:custGeom>
                  <a:avLst/>
                  <a:gdLst>
                    <a:gd name="connsiteX0" fmla="*/ 135255 w 140969"/>
                    <a:gd name="connsiteY0" fmla="*/ 44768 h 142875"/>
                    <a:gd name="connsiteX1" fmla="*/ 109538 w 140969"/>
                    <a:gd name="connsiteY1" fmla="*/ 60960 h 142875"/>
                    <a:gd name="connsiteX2" fmla="*/ 80963 w 140969"/>
                    <a:gd name="connsiteY2" fmla="*/ 32385 h 142875"/>
                    <a:gd name="connsiteX3" fmla="*/ 97155 w 140969"/>
                    <a:gd name="connsiteY3" fmla="*/ 6667 h 142875"/>
                    <a:gd name="connsiteX4" fmla="*/ 70485 w 140969"/>
                    <a:gd name="connsiteY4" fmla="*/ 0 h 142875"/>
                    <a:gd name="connsiteX5" fmla="*/ 0 w 140969"/>
                    <a:gd name="connsiteY5" fmla="*/ 71438 h 142875"/>
                    <a:gd name="connsiteX6" fmla="*/ 70485 w 140969"/>
                    <a:gd name="connsiteY6" fmla="*/ 142875 h 142875"/>
                    <a:gd name="connsiteX7" fmla="*/ 140970 w 140969"/>
                    <a:gd name="connsiteY7" fmla="*/ 71438 h 142875"/>
                    <a:gd name="connsiteX8" fmla="*/ 135255 w 140969"/>
                    <a:gd name="connsiteY8" fmla="*/ 4476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969" h="142875">
                      <a:moveTo>
                        <a:pt x="135255" y="44768"/>
                      </a:moveTo>
                      <a:cubicBezTo>
                        <a:pt x="130492" y="54293"/>
                        <a:pt x="120967" y="60960"/>
                        <a:pt x="109538" y="60960"/>
                      </a:cubicBezTo>
                      <a:cubicBezTo>
                        <a:pt x="93345" y="60960"/>
                        <a:pt x="80963" y="47625"/>
                        <a:pt x="80963" y="32385"/>
                      </a:cubicBezTo>
                      <a:cubicBezTo>
                        <a:pt x="80963" y="20955"/>
                        <a:pt x="87630" y="11430"/>
                        <a:pt x="97155" y="6667"/>
                      </a:cubicBezTo>
                      <a:cubicBezTo>
                        <a:pt x="89535" y="1905"/>
                        <a:pt x="80010" y="0"/>
                        <a:pt x="70485" y="0"/>
                      </a:cubicBezTo>
                      <a:cubicBezTo>
                        <a:pt x="30480" y="0"/>
                        <a:pt x="0" y="32385"/>
                        <a:pt x="0" y="71438"/>
                      </a:cubicBezTo>
                      <a:cubicBezTo>
                        <a:pt x="0" y="110490"/>
                        <a:pt x="30480" y="142875"/>
                        <a:pt x="70485" y="142875"/>
                      </a:cubicBezTo>
                      <a:cubicBezTo>
                        <a:pt x="110490" y="142875"/>
                        <a:pt x="140970" y="110490"/>
                        <a:pt x="140970" y="71438"/>
                      </a:cubicBezTo>
                      <a:cubicBezTo>
                        <a:pt x="140970" y="61913"/>
                        <a:pt x="139065" y="53340"/>
                        <a:pt x="135255" y="447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  <a:lvl2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2pPr>
                  <a:lvl3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3pPr>
                  <a:lvl4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4pPr>
                  <a:lvl5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5pPr>
                  <a:lvl6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marL="0" marR="0" lvl="0" indent="0" algn="l" defTabSz="1219108" rtl="0" eaLnBrk="1" fontAlgn="auto" latinLnBrk="0" hangingPunct="0">
                    <a:lnSpc>
                      <a:spcPct val="90000"/>
                    </a:lnSpc>
                    <a:spcBef>
                      <a:spcPts val="2251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Medium" panose="020B0703020203020204" pitchFamily="34" charset="0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28" name="Freeform: Shape 32">
                  <a:extLst>
                    <a:ext uri="{FF2B5EF4-FFF2-40B4-BE49-F238E27FC236}">
                      <a16:creationId xmlns:a16="http://schemas.microsoft.com/office/drawing/2014/main" id="{D301D859-57FF-4D7D-AF80-EEFFDD7E4DFB}"/>
                    </a:ext>
                  </a:extLst>
                </p:cNvPr>
                <p:cNvSpPr/>
                <p:nvPr/>
              </p:nvSpPr>
              <p:spPr>
                <a:xfrm>
                  <a:off x="2777820" y="2867722"/>
                  <a:ext cx="352425" cy="352433"/>
                </a:xfrm>
                <a:custGeom>
                  <a:avLst/>
                  <a:gdLst>
                    <a:gd name="connsiteX0" fmla="*/ 0 w 352425"/>
                    <a:gd name="connsiteY0" fmla="*/ 177165 h 352433"/>
                    <a:gd name="connsiteX1" fmla="*/ 176213 w 352425"/>
                    <a:gd name="connsiteY1" fmla="*/ 0 h 352433"/>
                    <a:gd name="connsiteX2" fmla="*/ 352425 w 352425"/>
                    <a:gd name="connsiteY2" fmla="*/ 176213 h 352433"/>
                    <a:gd name="connsiteX3" fmla="*/ 176213 w 352425"/>
                    <a:gd name="connsiteY3" fmla="*/ 352425 h 352433"/>
                    <a:gd name="connsiteX4" fmla="*/ 0 w 352425"/>
                    <a:gd name="connsiteY4" fmla="*/ 177165 h 352433"/>
                    <a:gd name="connsiteX5" fmla="*/ 300990 w 352425"/>
                    <a:gd name="connsiteY5" fmla="*/ 177165 h 352433"/>
                    <a:gd name="connsiteX6" fmla="*/ 175260 w 352425"/>
                    <a:gd name="connsiteY6" fmla="*/ 49530 h 352433"/>
                    <a:gd name="connsiteX7" fmla="*/ 50483 w 352425"/>
                    <a:gd name="connsiteY7" fmla="*/ 177165 h 352433"/>
                    <a:gd name="connsiteX8" fmla="*/ 175260 w 352425"/>
                    <a:gd name="connsiteY8" fmla="*/ 303848 h 352433"/>
                    <a:gd name="connsiteX9" fmla="*/ 300990 w 352425"/>
                    <a:gd name="connsiteY9" fmla="*/ 177165 h 35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2425" h="352433">
                      <a:moveTo>
                        <a:pt x="0" y="177165"/>
                      </a:moveTo>
                      <a:cubicBezTo>
                        <a:pt x="0" y="79058"/>
                        <a:pt x="78105" y="0"/>
                        <a:pt x="176213" y="0"/>
                      </a:cubicBezTo>
                      <a:cubicBezTo>
                        <a:pt x="274320" y="0"/>
                        <a:pt x="352425" y="79058"/>
                        <a:pt x="352425" y="176213"/>
                      </a:cubicBezTo>
                      <a:cubicBezTo>
                        <a:pt x="352425" y="273368"/>
                        <a:pt x="273367" y="352425"/>
                        <a:pt x="176213" y="352425"/>
                      </a:cubicBezTo>
                      <a:cubicBezTo>
                        <a:pt x="78105" y="353378"/>
                        <a:pt x="0" y="274320"/>
                        <a:pt x="0" y="177165"/>
                      </a:cubicBezTo>
                      <a:close/>
                      <a:moveTo>
                        <a:pt x="300990" y="177165"/>
                      </a:moveTo>
                      <a:cubicBezTo>
                        <a:pt x="300990" y="107633"/>
                        <a:pt x="246697" y="49530"/>
                        <a:pt x="175260" y="49530"/>
                      </a:cubicBezTo>
                      <a:cubicBezTo>
                        <a:pt x="104775" y="49530"/>
                        <a:pt x="50483" y="106680"/>
                        <a:pt x="50483" y="177165"/>
                      </a:cubicBezTo>
                      <a:cubicBezTo>
                        <a:pt x="50483" y="246698"/>
                        <a:pt x="104775" y="303848"/>
                        <a:pt x="175260" y="303848"/>
                      </a:cubicBezTo>
                      <a:cubicBezTo>
                        <a:pt x="246697" y="303848"/>
                        <a:pt x="300990" y="246698"/>
                        <a:pt x="300990" y="17716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  <a:lvl2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2pPr>
                  <a:lvl3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3pPr>
                  <a:lvl4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4pPr>
                  <a:lvl5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5pPr>
                  <a:lvl6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0" marR="0" indent="0" algn="l" defTabSz="1219169" rtl="0" fontAlgn="auto" latinLnBrk="0" hangingPunct="0">
                    <a:lnSpc>
                      <a:spcPct val="90000"/>
                    </a:lnSpc>
                    <a:spcBef>
                      <a:spcPts val="225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marL="0" marR="0" lvl="0" indent="0" algn="l" defTabSz="1219108" rtl="0" eaLnBrk="1" fontAlgn="auto" latinLnBrk="0" hangingPunct="0">
                    <a:lnSpc>
                      <a:spcPct val="90000"/>
                    </a:lnSpc>
                    <a:spcBef>
                      <a:spcPts val="2251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Medium" panose="020B0703020203020204" pitchFamily="34" charset="0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15FC82-E2EF-4B3E-8FEE-518B5542906B}"/>
                  </a:ext>
                </a:extLst>
              </p:cNvPr>
              <p:cNvSpPr txBox="1"/>
              <p:nvPr/>
            </p:nvSpPr>
            <p:spPr>
              <a:xfrm>
                <a:off x="4345837" y="3825084"/>
                <a:ext cx="830359" cy="1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 panose="020B0604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  <a:sym typeface="Helvetica Neue"/>
                  </a:rPr>
                  <a:t>Toolkit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F615778-628F-448B-A282-2AE442B41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7302" y="3343868"/>
                <a:ext cx="193312" cy="128874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C24EF4-29B1-47C4-93C0-85EB7D00420E}"/>
                </a:ext>
              </a:extLst>
            </p:cNvPr>
            <p:cNvSpPr txBox="1"/>
            <p:nvPr/>
          </p:nvSpPr>
          <p:spPr>
            <a:xfrm>
              <a:off x="4889237" y="1606717"/>
              <a:ext cx="2966952" cy="109691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A core set of high-performance tools for building </a:t>
              </a:r>
              <a:r>
                <a:rPr lang="en-US" sz="1600" dirty="0">
                  <a:solidFill>
                    <a:srgbClr val="004A86"/>
                  </a:solidFill>
                  <a:latin typeface="Intel Clear"/>
                  <a:sym typeface="Helvetica Neue"/>
                </a:rPr>
                <a:t>DP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C++ and oneAPI library-based applications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C9E0F5-E66A-4DC2-B510-B2755EE8DD50}"/>
                </a:ext>
              </a:extLst>
            </p:cNvPr>
            <p:cNvSpPr txBox="1"/>
            <p:nvPr/>
          </p:nvSpPr>
          <p:spPr>
            <a:xfrm>
              <a:off x="9959268" y="3108472"/>
              <a:ext cx="1273056" cy="36406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Intel® oneAPI Rendering Toolkit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FF94FC-D158-4393-8156-5778DEF130F6}"/>
                </a:ext>
              </a:extLst>
            </p:cNvPr>
            <p:cNvSpPr txBox="1"/>
            <p:nvPr/>
          </p:nvSpPr>
          <p:spPr>
            <a:xfrm>
              <a:off x="9959267" y="3812129"/>
              <a:ext cx="1823489" cy="50238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Create performant,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high-fidelity visualization applications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23A826-643E-4A10-933D-DC2535118976}"/>
                </a:ext>
              </a:extLst>
            </p:cNvPr>
            <p:cNvSpPr txBox="1"/>
            <p:nvPr/>
          </p:nvSpPr>
          <p:spPr>
            <a:xfrm>
              <a:off x="4768893" y="3305780"/>
              <a:ext cx="1223615" cy="37383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Intel® oneAPI Tools for HPC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FFFBEA-6D58-4D94-886A-9F09A386F687}"/>
                </a:ext>
              </a:extLst>
            </p:cNvPr>
            <p:cNvSpPr txBox="1"/>
            <p:nvPr/>
          </p:nvSpPr>
          <p:spPr>
            <a:xfrm>
              <a:off x="4767764" y="3820975"/>
              <a:ext cx="1373269" cy="48879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Deliver fast Fortran, OpenMP, and MPI applications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CDD9FF-B4E4-4A92-B350-D228CA993F00}"/>
                </a:ext>
              </a:extLst>
            </p:cNvPr>
            <p:cNvSpPr txBox="1"/>
            <p:nvPr/>
          </p:nvSpPr>
          <p:spPr>
            <a:xfrm>
              <a:off x="7320578" y="3299912"/>
              <a:ext cx="1273055" cy="46301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Intel® oneAPI Tools for IoT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55A9D2-5468-470C-90D5-A4D24868B880}"/>
                </a:ext>
              </a:extLst>
            </p:cNvPr>
            <p:cNvSpPr txBox="1"/>
            <p:nvPr/>
          </p:nvSpPr>
          <p:spPr>
            <a:xfrm>
              <a:off x="7320578" y="3805485"/>
              <a:ext cx="1467215" cy="57823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Build efficient, reliable solutions at </a:t>
              </a:r>
              <a:r>
                <a:rPr lang="en-US" sz="1200" dirty="0">
                  <a:solidFill>
                    <a:srgbClr val="0068B5"/>
                  </a:solidFill>
                  <a:latin typeface="Intel Clear"/>
                  <a:sym typeface="Helvetica Neue"/>
                </a:rPr>
                <a:t>the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edge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8B5209-EA8A-4F6D-B7FF-B3FFBD286677}"/>
                </a:ext>
              </a:extLst>
            </p:cNvPr>
            <p:cNvSpPr txBox="1"/>
            <p:nvPr/>
          </p:nvSpPr>
          <p:spPr>
            <a:xfrm>
              <a:off x="4782617" y="4892618"/>
              <a:ext cx="1614476" cy="32115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Intel® AI Analytics Toolkit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81A689-5811-4F7A-8A8E-E0AC132D3214}"/>
                </a:ext>
              </a:extLst>
            </p:cNvPr>
            <p:cNvSpPr txBox="1"/>
            <p:nvPr/>
          </p:nvSpPr>
          <p:spPr>
            <a:xfrm>
              <a:off x="4767764" y="5329677"/>
              <a:ext cx="2144416" cy="71149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Accelerate </a:t>
              </a:r>
              <a:r>
                <a:rPr lang="en-US" sz="1200" dirty="0">
                  <a:solidFill>
                    <a:srgbClr val="0068B5"/>
                  </a:solidFill>
                  <a:latin typeface="Intel Clear"/>
                  <a:sym typeface="Helvetica Neue"/>
                </a:rPr>
                <a:t>ML/DL and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 data science pipelines with optimized frameworks and Python libraries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816D68-99E8-4B54-AB7C-8DDDA0FCAD53}"/>
                </a:ext>
              </a:extLst>
            </p:cNvPr>
            <p:cNvSpPr txBox="1"/>
            <p:nvPr/>
          </p:nvSpPr>
          <p:spPr>
            <a:xfrm>
              <a:off x="8412621" y="4897520"/>
              <a:ext cx="1962917" cy="30745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27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Intel® Distribution of OpenVINO™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Toolkit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C4DFA3-F0AB-4618-B5DF-BD5366907385}"/>
                </a:ext>
              </a:extLst>
            </p:cNvPr>
            <p:cNvSpPr txBox="1"/>
            <p:nvPr/>
          </p:nvSpPr>
          <p:spPr>
            <a:xfrm>
              <a:off x="8412621" y="5377291"/>
              <a:ext cx="2270921" cy="48495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Deploy high-performance inference and applications from edge to cloud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5E2C84-64DD-4029-A488-64716F23CE87}"/>
                </a:ext>
              </a:extLst>
            </p:cNvPr>
            <p:cNvSpPr txBox="1"/>
            <p:nvPr/>
          </p:nvSpPr>
          <p:spPr>
            <a:xfrm>
              <a:off x="785317" y="2518999"/>
              <a:ext cx="2540380" cy="303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C7FD"/>
                  </a:solidFill>
                  <a:effectLst/>
                  <a:uLnTx/>
                  <a:uFillTx/>
                  <a:latin typeface="IntelOne Display Medium" panose="020B0503020203020204" pitchFamily="34" charset="77"/>
                  <a:sym typeface="Helvetica Neue"/>
                </a:rPr>
                <a:t>Native Code Developers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Display Medium" panose="020B0503020203020204" pitchFamily="34" charset="77"/>
                <a:sym typeface="Helvetica Neue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5061205-BF39-4DBA-AE1F-A3B7C68720D7}"/>
                </a:ext>
              </a:extLst>
            </p:cNvPr>
            <p:cNvSpPr txBox="1"/>
            <p:nvPr/>
          </p:nvSpPr>
          <p:spPr>
            <a:xfrm>
              <a:off x="785317" y="4993274"/>
              <a:ext cx="2275115" cy="37811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C7FD"/>
                  </a:solidFill>
                  <a:effectLst/>
                  <a:uLnTx/>
                  <a:uFillTx/>
                  <a:latin typeface="IntelOne Display Medium" panose="020B0503020203020204" pitchFamily="34" charset="77"/>
                  <a:sym typeface="Helvetica Neue"/>
                </a:rPr>
                <a:t>Specialized Workloads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Display Medium" panose="020B0503020203020204" pitchFamily="34" charset="77"/>
                <a:sym typeface="Helvetica Neue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01FBF29-3D7D-4911-B858-C39BA11F4414}"/>
              </a:ext>
            </a:extLst>
          </p:cNvPr>
          <p:cNvSpPr txBox="1"/>
          <p:nvPr/>
        </p:nvSpPr>
        <p:spPr>
          <a:xfrm>
            <a:off x="831981" y="6256288"/>
            <a:ext cx="150922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+mn-ea"/>
                <a:cs typeface="+mn-cs"/>
                <a:sym typeface="Helvetica Neue"/>
              </a:rPr>
              <a:t>Latest version is 2021.1</a:t>
            </a:r>
          </a:p>
        </p:txBody>
      </p:sp>
    </p:spTree>
    <p:extLst>
      <p:ext uri="{BB962C8B-B14F-4D97-AF65-F5344CB8AC3E}">
        <p14:creationId xmlns:p14="http://schemas.microsoft.com/office/powerpoint/2010/main" val="26802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19F5-FE86-40C0-99CB-32376E7C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3"/>
            <a:ext cx="10515600" cy="1325563"/>
          </a:xfrm>
        </p:spPr>
        <p:txBody>
          <a:bodyPr/>
          <a:lstStyle/>
          <a:p>
            <a:r>
              <a:rPr lang="en-US" dirty="0"/>
              <a:t>Intel® </a:t>
            </a:r>
            <a:r>
              <a:rPr lang="en-US" dirty="0" err="1"/>
              <a:t>VTune</a:t>
            </a:r>
            <a:r>
              <a:rPr lang="en-US" dirty="0"/>
              <a:t>™ Profiler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DPC++ Profiling and Tuning for XPUs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2F918-D974-466A-8E2F-1CADEDEF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00CA491-56D7-4A17-96F6-0630FA8703D3}"/>
              </a:ext>
            </a:extLst>
          </p:cNvPr>
          <p:cNvSpPr txBox="1">
            <a:spLocks/>
          </p:cNvSpPr>
          <p:nvPr/>
        </p:nvSpPr>
        <p:spPr>
          <a:xfrm>
            <a:off x="571500" y="1462088"/>
            <a:ext cx="5524499" cy="4894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Analyze Data Parallel C++ (DPC++)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See the lines of DPC++ that consume the most time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Tune for Intel CPUs, GPUs &amp; FPGAs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Optimize for any supported hardware accelerator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Optimize Offload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Tune OpenMP offload performance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Wide Range of Performance Profiles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CPU, GPU, FPGA, threading, memory, cache, storage…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Supports Popular Languages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DPC++, C, C++, Fortran, Python, Go, Java, or a mix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AC5B06-A891-4A4D-8267-114F7FB31466}"/>
              </a:ext>
            </a:extLst>
          </p:cNvPr>
          <p:cNvGrpSpPr/>
          <p:nvPr/>
        </p:nvGrpSpPr>
        <p:grpSpPr>
          <a:xfrm>
            <a:off x="6095999" y="1413448"/>
            <a:ext cx="5953329" cy="5251442"/>
            <a:chOff x="5255501" y="1290454"/>
            <a:chExt cx="3651885" cy="3159204"/>
          </a:xfrm>
        </p:grpSpPr>
        <p:pic>
          <p:nvPicPr>
            <p:cNvPr id="7" name="Graphic 2">
              <a:extLst>
                <a:ext uri="{FF2B5EF4-FFF2-40B4-BE49-F238E27FC236}">
                  <a16:creationId xmlns:a16="http://schemas.microsoft.com/office/drawing/2014/main" id="{9145BCC5-ED25-4750-8AAF-0E9F2C817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8045" y="1290454"/>
              <a:ext cx="3326797" cy="1615440"/>
            </a:xfrm>
            <a:prstGeom prst="rect">
              <a:avLst/>
            </a:prstGeom>
          </p:spPr>
        </p:pic>
        <p:pic>
          <p:nvPicPr>
            <p:cNvPr id="8" name="Graphic 3">
              <a:extLst>
                <a:ext uri="{FF2B5EF4-FFF2-40B4-BE49-F238E27FC236}">
                  <a16:creationId xmlns:a16="http://schemas.microsoft.com/office/drawing/2014/main" id="{9F0E0C1D-E3BD-4EBD-84FC-CCDE89306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5501" y="2975188"/>
              <a:ext cx="3651885" cy="147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72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19F5-FE86-40C0-99CB-32376E7C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3"/>
            <a:ext cx="10515600" cy="1325563"/>
          </a:xfrm>
        </p:spPr>
        <p:txBody>
          <a:bodyPr/>
          <a:lstStyle/>
          <a:p>
            <a:r>
              <a:rPr lang="en-US" dirty="0"/>
              <a:t>Intel® Advisor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Design Assistant for Modern Hardware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2F918-D974-466A-8E2F-1CADEDEF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A28A-A908-4880-88A3-A918E8B0FF04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D1379E7-C562-45B8-933F-9C56384A8342}"/>
              </a:ext>
            </a:extLst>
          </p:cNvPr>
          <p:cNvSpPr txBox="1">
            <a:spLocks/>
          </p:cNvSpPr>
          <p:nvPr/>
        </p:nvSpPr>
        <p:spPr>
          <a:xfrm>
            <a:off x="571500" y="1673402"/>
            <a:ext cx="4914900" cy="46829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Offload Advisor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Estimate benefit of offloading to an accelerator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Roofline Analysis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Optimize CPU/GPU code for memory and compute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Vectorization Advisor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Add and optimize vectorization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Threading Advisor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Advice on where to add multithreading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E2EB8"/>
                </a:solidFill>
                <a:latin typeface="IntelOne Display Light" panose="020B0403020203020204" pitchFamily="34" charset="0"/>
              </a:rPr>
              <a:t>Flow Graph Analyzer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/>
              <a:t>Create and analyze efficient flow graphs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FD91DC-6700-498A-8134-C4CBEA831020}"/>
              </a:ext>
            </a:extLst>
          </p:cNvPr>
          <p:cNvGrpSpPr/>
          <p:nvPr/>
        </p:nvGrpSpPr>
        <p:grpSpPr>
          <a:xfrm>
            <a:off x="5398852" y="1364808"/>
            <a:ext cx="6634526" cy="5346939"/>
            <a:chOff x="5018666" y="1325647"/>
            <a:chExt cx="4022977" cy="30485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E95FF8-4B82-4237-9D64-ACC6026EF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8814" y="2642038"/>
              <a:ext cx="3800496" cy="17321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099A1C-01DA-4045-AFA2-BED2AF61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8666" y="1325647"/>
              <a:ext cx="4022977" cy="96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39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B54D9F6C5F34DB41AE07CC42B6219" ma:contentTypeVersion="13" ma:contentTypeDescription="Create a new document." ma:contentTypeScope="" ma:versionID="81f8236216734071cdc067c7ebec8418">
  <xsd:schema xmlns:xsd="http://www.w3.org/2001/XMLSchema" xmlns:xs="http://www.w3.org/2001/XMLSchema" xmlns:p="http://schemas.microsoft.com/office/2006/metadata/properties" xmlns:ns3="688cadad-9011-4d35-bfc1-987eed862c8c" xmlns:ns4="9e929100-3223-4ae4-94fa-8ceaa95fe906" targetNamespace="http://schemas.microsoft.com/office/2006/metadata/properties" ma:root="true" ma:fieldsID="79b5aafc683372f8c94470fd39ce475b" ns3:_="" ns4:_="">
    <xsd:import namespace="688cadad-9011-4d35-bfc1-987eed862c8c"/>
    <xsd:import namespace="9e929100-3223-4ae4-94fa-8ceaa95fe9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cadad-9011-4d35-bfc1-987eed862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29100-3223-4ae4-94fa-8ceaa95fe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600E31-521D-45C2-BDC6-E69C3F44E0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738F6-B414-4AFB-926E-2423584166FD}">
  <ds:schemaRefs>
    <ds:schemaRef ds:uri="9e929100-3223-4ae4-94fa-8ceaa95fe90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88cadad-9011-4d35-bfc1-987eed862c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CD59F0-281C-4679-9241-F0EC27D86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cadad-9011-4d35-bfc1-987eed862c8c"/>
    <ds:schemaRef ds:uri="9e929100-3223-4ae4-94fa-8ceaa95fe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1022</Words>
  <Application>Microsoft Office PowerPoint</Application>
  <PresentationFormat>Widescreen</PresentationFormat>
  <Paragraphs>251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Helvetica Neue Medium</vt:lpstr>
      <vt:lpstr>Intel Clear</vt:lpstr>
      <vt:lpstr>Intel Clear Light</vt:lpstr>
      <vt:lpstr>Intel Clear Pro Bold</vt:lpstr>
      <vt:lpstr>IntelOne Display</vt:lpstr>
      <vt:lpstr>IntelOne Display Light</vt:lpstr>
      <vt:lpstr>IntelOne Display Medium</vt:lpstr>
      <vt:lpstr>IntelOne Display Regular</vt:lpstr>
      <vt:lpstr>Wingdings</vt:lpstr>
      <vt:lpstr>Office Theme</vt:lpstr>
      <vt:lpstr>1_Office Theme</vt:lpstr>
      <vt:lpstr>1_Int_PPT Template_ClearPro_16x9</vt:lpstr>
      <vt:lpstr>Developer Tools to Get You Started on oneAPI</vt:lpstr>
      <vt:lpstr>In a Data-Driven World, Acceleration Happens...</vt:lpstr>
      <vt:lpstr>...And Many Diverse Programming Models</vt:lpstr>
      <vt:lpstr>oneAPI Industry Initiative</vt:lpstr>
      <vt:lpstr>oneAPI Industry Initiative Progress</vt:lpstr>
      <vt:lpstr>oneAPI Industry Initiative Progress</vt:lpstr>
      <vt:lpstr>Intel® oneAPI Toolkits A Complete Set of Proven Developer Tools from CPU to XPU</vt:lpstr>
      <vt:lpstr>Intel® VTune™ Profiler DPC++ Profiling and Tuning for XPUs</vt:lpstr>
      <vt:lpstr>Intel® Advisor Design Assistant for Modern Hardware</vt:lpstr>
      <vt:lpstr>Intel® Distribution for GDB DPC++ Debugging for Cross-Architecture Applications</vt:lpstr>
      <vt:lpstr>Intel® oneAPI Toolkits Free Availability</vt:lpstr>
      <vt:lpstr>Intel® DevCloud for oneAPI Free Access, A Fast Way to Start Coding</vt:lpstr>
      <vt:lpstr>Getting Access</vt:lpstr>
      <vt:lpstr>PowerPoint Presentation</vt:lpstr>
      <vt:lpstr>PowerPoint Presentation</vt:lpstr>
      <vt:lpstr>Getting Training</vt:lpstr>
      <vt:lpstr>Call to Action</vt:lpstr>
      <vt:lpstr>oneCCL Specification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oneAPI  Technical Advisory Board</dc:title>
  <dc:creator>Dubtsov, Roman S</dc:creator>
  <cp:keywords>CTPClassification=CTP_NT</cp:keywords>
  <cp:lastModifiedBy>Gabb, Henry A</cp:lastModifiedBy>
  <cp:revision>94</cp:revision>
  <dcterms:created xsi:type="dcterms:W3CDTF">2020-06-13T23:23:15Z</dcterms:created>
  <dcterms:modified xsi:type="dcterms:W3CDTF">2021-04-05T14:09:45Z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efae3dc8-266b-4d34-aa3e-02333650af0c</vt:lpwstr>
  </property>
  <property fmtid="{D5CDD505-2E9C-101B-9397-08002B2CF9AE}" pid="3" name="CTP_TimeStamp">
    <vt:lpwstr>2020-09-02 16:06:15Z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0x01010071AB54D9F6C5F34DB41AE07CC42B6219</vt:lpwstr>
  </property>
</Properties>
</file>